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theme/themeOverride3.xml" ContentType="application/vnd.openxmlformats-officedocument.themeOverride+xml"/>
  <Override PartName="/ppt/notesSlides/notesSlide5.xml" ContentType="application/vnd.openxmlformats-officedocument.presentationml.notesSlide+xml"/>
  <Override PartName="/ppt/theme/themeOverride4.xml" ContentType="application/vnd.openxmlformats-officedocument.themeOverride+xml"/>
  <Override PartName="/ppt/notesSlides/notesSlide6.xml" ContentType="application/vnd.openxmlformats-officedocument.presentationml.notesSlide+xml"/>
  <Override PartName="/ppt/theme/themeOverride5.xml" ContentType="application/vnd.openxmlformats-officedocument.themeOverride+xml"/>
  <Override PartName="/ppt/notesSlides/notesSlide7.xml" ContentType="application/vnd.openxmlformats-officedocument.presentationml.notesSlide+xml"/>
  <Override PartName="/ppt/theme/themeOverride6.xml" ContentType="application/vnd.openxmlformats-officedocument.themeOverride+xml"/>
  <Override PartName="/ppt/notesSlides/notesSlide8.xml" ContentType="application/vnd.openxmlformats-officedocument.presentationml.notesSlide+xml"/>
  <Override PartName="/ppt/theme/themeOverride7.xml" ContentType="application/vnd.openxmlformats-officedocument.themeOverride+xml"/>
  <Override PartName="/ppt/notesSlides/notesSlide9.xml" ContentType="application/vnd.openxmlformats-officedocument.presentationml.notesSlide+xml"/>
  <Override PartName="/ppt/theme/themeOverride8.xml" ContentType="application/vnd.openxmlformats-officedocument.themeOverride+xml"/>
  <Override PartName="/ppt/notesSlides/notesSlide10.xml" ContentType="application/vnd.openxmlformats-officedocument.presentationml.notesSlide+xml"/>
  <Override PartName="/ppt/theme/themeOverride9.xml" ContentType="application/vnd.openxmlformats-officedocument.themeOverride+xml"/>
  <Override PartName="/ppt/notesSlides/notesSlide11.xml" ContentType="application/vnd.openxmlformats-officedocument.presentationml.notesSlide+xml"/>
  <Override PartName="/ppt/theme/themeOverride10.xml" ContentType="application/vnd.openxmlformats-officedocument.themeOverride+xml"/>
  <Override PartName="/ppt/notesSlides/notesSlide12.xml" ContentType="application/vnd.openxmlformats-officedocument.presentationml.notesSlide+xml"/>
  <Override PartName="/ppt/theme/themeOverride11.xml" ContentType="application/vnd.openxmlformats-officedocument.themeOverride+xml"/>
  <Override PartName="/ppt/notesSlides/notesSlide13.xml" ContentType="application/vnd.openxmlformats-officedocument.presentationml.notesSlide+xml"/>
  <Override PartName="/ppt/theme/themeOverride12.xml" ContentType="application/vnd.openxmlformats-officedocument.themeOverride+xml"/>
  <Override PartName="/ppt/notesSlides/notesSlide14.xml" ContentType="application/vnd.openxmlformats-officedocument.presentationml.notesSlide+xml"/>
  <Override PartName="/ppt/theme/themeOverride13.xml" ContentType="application/vnd.openxmlformats-officedocument.themeOverride+xml"/>
  <Override PartName="/ppt/notesSlides/notesSlide15.xml" ContentType="application/vnd.openxmlformats-officedocument.presentationml.notesSlide+xml"/>
  <Override PartName="/ppt/theme/themeOverride14.xml" ContentType="application/vnd.openxmlformats-officedocument.themeOverride+xml"/>
  <Override PartName="/ppt/notesSlides/notesSlide16.xml" ContentType="application/vnd.openxmlformats-officedocument.presentationml.notesSlide+xml"/>
  <Override PartName="/ppt/theme/themeOverride15.xml" ContentType="application/vnd.openxmlformats-officedocument.themeOverride+xml"/>
  <Override PartName="/ppt/notesSlides/notesSlide17.xml" ContentType="application/vnd.openxmlformats-officedocument.presentationml.notesSlide+xml"/>
  <Override PartName="/ppt/theme/themeOverride16.xml" ContentType="application/vnd.openxmlformats-officedocument.themeOverride+xml"/>
  <Override PartName="/ppt/notesSlides/notesSlide18.xml" ContentType="application/vnd.openxmlformats-officedocument.presentationml.notesSlide+xml"/>
  <Override PartName="/ppt/theme/themeOverride17.xml" ContentType="application/vnd.openxmlformats-officedocument.themeOverride+xml"/>
  <Override PartName="/ppt/notesSlides/notesSlide19.xml" ContentType="application/vnd.openxmlformats-officedocument.presentationml.notesSlide+xml"/>
  <Override PartName="/ppt/theme/themeOverride18.xml" ContentType="application/vnd.openxmlformats-officedocument.themeOverride+xml"/>
  <Override PartName="/ppt/notesSlides/notesSlide20.xml" ContentType="application/vnd.openxmlformats-officedocument.presentationml.notesSlide+xml"/>
  <Override PartName="/ppt/theme/themeOverride19.xml" ContentType="application/vnd.openxmlformats-officedocument.themeOverride+xml"/>
  <Override PartName="/ppt/notesSlides/notesSlide21.xml" ContentType="application/vnd.openxmlformats-officedocument.presentationml.notesSlide+xml"/>
  <Override PartName="/ppt/theme/themeOverride20.xml" ContentType="application/vnd.openxmlformats-officedocument.themeOverride+xml"/>
  <Override PartName="/ppt/notesSlides/notesSlide22.xml" ContentType="application/vnd.openxmlformats-officedocument.presentationml.notesSlide+xml"/>
  <Override PartName="/ppt/theme/themeOverride21.xml" ContentType="application/vnd.openxmlformats-officedocument.themeOverride+xml"/>
  <Override PartName="/ppt/notesSlides/notesSlide23.xml" ContentType="application/vnd.openxmlformats-officedocument.presentationml.notesSlide+xml"/>
  <Override PartName="/ppt/theme/themeOverride22.xml" ContentType="application/vnd.openxmlformats-officedocument.themeOverride+xml"/>
  <Override PartName="/ppt/notesSlides/notesSlide24.xml" ContentType="application/vnd.openxmlformats-officedocument.presentationml.notesSlide+xml"/>
  <Override PartName="/ppt/theme/themeOverride23.xml" ContentType="application/vnd.openxmlformats-officedocument.themeOverride+xml"/>
  <Override PartName="/ppt/notesSlides/notesSlide25.xml" ContentType="application/vnd.openxmlformats-officedocument.presentationml.notesSlide+xml"/>
  <Override PartName="/ppt/theme/themeOverride24.xml" ContentType="application/vnd.openxmlformats-officedocument.themeOverride+xml"/>
  <Override PartName="/ppt/notesSlides/notesSlide26.xml" ContentType="application/vnd.openxmlformats-officedocument.presentationml.notesSlide+xml"/>
  <Override PartName="/ppt/theme/themeOverride25.xml" ContentType="application/vnd.openxmlformats-officedocument.themeOverride+xml"/>
  <Override PartName="/ppt/notesSlides/notesSlide27.xml" ContentType="application/vnd.openxmlformats-officedocument.presentationml.notesSlide+xml"/>
  <Override PartName="/ppt/theme/themeOverride26.xml" ContentType="application/vnd.openxmlformats-officedocument.themeOverride+xml"/>
  <Override PartName="/ppt/notesSlides/notesSlide28.xml" ContentType="application/vnd.openxmlformats-officedocument.presentationml.notesSlide+xml"/>
  <Override PartName="/ppt/theme/themeOverride27.xml" ContentType="application/vnd.openxmlformats-officedocument.themeOverride+xml"/>
  <Override PartName="/ppt/notesSlides/notesSlide29.xml" ContentType="application/vnd.openxmlformats-officedocument.presentationml.notesSlide+xml"/>
  <Override PartName="/ppt/theme/themeOverride28.xml" ContentType="application/vnd.openxmlformats-officedocument.themeOverride+xml"/>
  <Override PartName="/ppt/notesSlides/notesSlide30.xml" ContentType="application/vnd.openxmlformats-officedocument.presentationml.notesSlide+xml"/>
  <Override PartName="/ppt/theme/themeOverride29.xml" ContentType="application/vnd.openxmlformats-officedocument.themeOverride+xml"/>
  <Override PartName="/ppt/notesSlides/notesSlide31.xml" ContentType="application/vnd.openxmlformats-officedocument.presentationml.notesSlide+xml"/>
  <Override PartName="/ppt/theme/themeOverride30.xml" ContentType="application/vnd.openxmlformats-officedocument.themeOverride+xml"/>
  <Override PartName="/ppt/notesSlides/notesSlide32.xml" ContentType="application/vnd.openxmlformats-officedocument.presentationml.notesSlide+xml"/>
  <Override PartName="/ppt/theme/themeOverride31.xml" ContentType="application/vnd.openxmlformats-officedocument.themeOverride+xml"/>
  <Override PartName="/ppt/notesSlides/notesSlide33.xml" ContentType="application/vnd.openxmlformats-officedocument.presentationml.notesSlide+xml"/>
  <Override PartName="/ppt/theme/themeOverride32.xml" ContentType="application/vnd.openxmlformats-officedocument.themeOverride+xml"/>
  <Override PartName="/ppt/notesSlides/notesSlide34.xml" ContentType="application/vnd.openxmlformats-officedocument.presentationml.notesSlide+xml"/>
  <Override PartName="/ppt/theme/themeOverride33.xml" ContentType="application/vnd.openxmlformats-officedocument.themeOverr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Lst>
  <p:notesMasterIdLst>
    <p:notesMasterId r:id="rId47"/>
  </p:notesMasterIdLst>
  <p:handoutMasterIdLst>
    <p:handoutMasterId r:id="rId48"/>
  </p:handoutMasterIdLst>
  <p:sldIdLst>
    <p:sldId id="429" r:id="rId3"/>
    <p:sldId id="258" r:id="rId4"/>
    <p:sldId id="256" r:id="rId5"/>
    <p:sldId id="261" r:id="rId6"/>
    <p:sldId id="259" r:id="rId7"/>
    <p:sldId id="264" r:id="rId8"/>
    <p:sldId id="265" r:id="rId9"/>
    <p:sldId id="266" r:id="rId10"/>
    <p:sldId id="267" r:id="rId11"/>
    <p:sldId id="268" r:id="rId12"/>
    <p:sldId id="269" r:id="rId13"/>
    <p:sldId id="270" r:id="rId14"/>
    <p:sldId id="272" r:id="rId15"/>
    <p:sldId id="282" r:id="rId16"/>
    <p:sldId id="285" r:id="rId17"/>
    <p:sldId id="287" r:id="rId18"/>
    <p:sldId id="288" r:id="rId19"/>
    <p:sldId id="300" r:id="rId20"/>
    <p:sldId id="301" r:id="rId21"/>
    <p:sldId id="302" r:id="rId22"/>
    <p:sldId id="303" r:id="rId23"/>
    <p:sldId id="304" r:id="rId24"/>
    <p:sldId id="305" r:id="rId25"/>
    <p:sldId id="306" r:id="rId26"/>
    <p:sldId id="319" r:id="rId27"/>
    <p:sldId id="320" r:id="rId28"/>
    <p:sldId id="324" r:id="rId29"/>
    <p:sldId id="322" r:id="rId30"/>
    <p:sldId id="323" r:id="rId31"/>
    <p:sldId id="307" r:id="rId32"/>
    <p:sldId id="308" r:id="rId33"/>
    <p:sldId id="309" r:id="rId34"/>
    <p:sldId id="310" r:id="rId35"/>
    <p:sldId id="311" r:id="rId36"/>
    <p:sldId id="312" r:id="rId37"/>
    <p:sldId id="313" r:id="rId38"/>
    <p:sldId id="314" r:id="rId39"/>
    <p:sldId id="315" r:id="rId40"/>
    <p:sldId id="326" r:id="rId41"/>
    <p:sldId id="316" r:id="rId42"/>
    <p:sldId id="325" r:id="rId43"/>
    <p:sldId id="317" r:id="rId44"/>
    <p:sldId id="318" r:id="rId45"/>
    <p:sldId id="273" r:id="rId46"/>
  </p:sldIdLst>
  <p:sldSz cx="9144000" cy="6858000" type="screen4x3"/>
  <p:notesSz cx="6858000" cy="9144000"/>
  <p:defaultTextStyle>
    <a:defPPr>
      <a:defRPr lang="en-US"/>
    </a:defPPr>
    <a:lvl1pPr algn="l" rtl="0" eaLnBrk="0" fontAlgn="base" hangingPunct="0">
      <a:spcBef>
        <a:spcPct val="0"/>
      </a:spcBef>
      <a:spcAft>
        <a:spcPct val="0"/>
      </a:spcAft>
      <a:defRPr sz="22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2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2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2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200" kern="1200">
        <a:solidFill>
          <a:schemeClr val="tx1"/>
        </a:solidFill>
        <a:latin typeface="Times New Roman" pitchFamily="18" charset="0"/>
        <a:ea typeface="+mn-ea"/>
        <a:cs typeface="+mn-cs"/>
      </a:defRPr>
    </a:lvl5pPr>
    <a:lvl6pPr marL="2286000" algn="l" defTabSz="914400" rtl="0" eaLnBrk="1" latinLnBrk="0" hangingPunct="1">
      <a:defRPr sz="2200" kern="1200">
        <a:solidFill>
          <a:schemeClr val="tx1"/>
        </a:solidFill>
        <a:latin typeface="Times New Roman" pitchFamily="18" charset="0"/>
        <a:ea typeface="+mn-ea"/>
        <a:cs typeface="+mn-cs"/>
      </a:defRPr>
    </a:lvl6pPr>
    <a:lvl7pPr marL="2743200" algn="l" defTabSz="914400" rtl="0" eaLnBrk="1" latinLnBrk="0" hangingPunct="1">
      <a:defRPr sz="2200" kern="1200">
        <a:solidFill>
          <a:schemeClr val="tx1"/>
        </a:solidFill>
        <a:latin typeface="Times New Roman" pitchFamily="18" charset="0"/>
        <a:ea typeface="+mn-ea"/>
        <a:cs typeface="+mn-cs"/>
      </a:defRPr>
    </a:lvl7pPr>
    <a:lvl8pPr marL="3200400" algn="l" defTabSz="914400" rtl="0" eaLnBrk="1" latinLnBrk="0" hangingPunct="1">
      <a:defRPr sz="2200" kern="1200">
        <a:solidFill>
          <a:schemeClr val="tx1"/>
        </a:solidFill>
        <a:latin typeface="Times New Roman" pitchFamily="18" charset="0"/>
        <a:ea typeface="+mn-ea"/>
        <a:cs typeface="+mn-cs"/>
      </a:defRPr>
    </a:lvl8pPr>
    <a:lvl9pPr marL="3657600" algn="l" defTabSz="914400" rtl="0" eaLnBrk="1" latinLnBrk="0" hangingPunct="1">
      <a:defRPr sz="22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24B7E"/>
    <a:srgbClr val="304878"/>
    <a:srgbClr val="3A5792"/>
    <a:srgbClr val="233457"/>
    <a:srgbClr val="2A3F68"/>
    <a:srgbClr val="FFFFFF"/>
    <a:srgbClr val="DDF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3" autoAdjust="0"/>
    <p:restoredTop sz="94409" autoAdjust="0"/>
  </p:normalViewPr>
  <p:slideViewPr>
    <p:cSldViewPr>
      <p:cViewPr varScale="1">
        <p:scale>
          <a:sx n="107" d="100"/>
          <a:sy n="107" d="100"/>
        </p:scale>
        <p:origin x="1638"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1" d="100"/>
          <a:sy n="81" d="100"/>
        </p:scale>
        <p:origin x="20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mkiat Kitjongthawonkul" userId="5eb8df60-08bc-404a-89db-e3ac1a8c8e39" providerId="ADAL" clId="{8DBEEA42-B66A-4698-9F85-37481B062191}"/>
    <pc:docChg chg="custSel addSld delSld modSld sldOrd">
      <pc:chgData name="Somkiat Kitjongthawonkul" userId="5eb8df60-08bc-404a-89db-e3ac1a8c8e39" providerId="ADAL" clId="{8DBEEA42-B66A-4698-9F85-37481B062191}" dt="2021-10-31T06:11:40.592" v="416" actId="20577"/>
      <pc:docMkLst>
        <pc:docMk/>
      </pc:docMkLst>
      <pc:sldChg chg="modSp mod">
        <pc:chgData name="Somkiat Kitjongthawonkul" userId="5eb8df60-08bc-404a-89db-e3ac1a8c8e39" providerId="ADAL" clId="{8DBEEA42-B66A-4698-9F85-37481B062191}" dt="2021-10-26T08:46:23.678" v="1" actId="27636"/>
        <pc:sldMkLst>
          <pc:docMk/>
          <pc:sldMk cId="0" sldId="256"/>
        </pc:sldMkLst>
        <pc:spChg chg="mod">
          <ac:chgData name="Somkiat Kitjongthawonkul" userId="5eb8df60-08bc-404a-89db-e3ac1a8c8e39" providerId="ADAL" clId="{8DBEEA42-B66A-4698-9F85-37481B062191}" dt="2021-10-26T08:46:23.678" v="1" actId="27636"/>
          <ac:spMkLst>
            <pc:docMk/>
            <pc:sldMk cId="0" sldId="256"/>
            <ac:spMk id="2052" creationId="{00000000-0000-0000-0000-000000000000}"/>
          </ac:spMkLst>
        </pc:spChg>
      </pc:sldChg>
      <pc:sldChg chg="modSp mod">
        <pc:chgData name="Somkiat Kitjongthawonkul" userId="5eb8df60-08bc-404a-89db-e3ac1a8c8e39" providerId="ADAL" clId="{8DBEEA42-B66A-4698-9F85-37481B062191}" dt="2021-10-31T06:08:01.256" v="207" actId="20577"/>
        <pc:sldMkLst>
          <pc:docMk/>
          <pc:sldMk cId="0" sldId="259"/>
        </pc:sldMkLst>
        <pc:spChg chg="mod">
          <ac:chgData name="Somkiat Kitjongthawonkul" userId="5eb8df60-08bc-404a-89db-e3ac1a8c8e39" providerId="ADAL" clId="{8DBEEA42-B66A-4698-9F85-37481B062191}" dt="2021-10-31T06:08:01.256" v="207" actId="20577"/>
          <ac:spMkLst>
            <pc:docMk/>
            <pc:sldMk cId="0" sldId="259"/>
            <ac:spMk id="8194" creationId="{00000000-0000-0000-0000-000000000000}"/>
          </ac:spMkLst>
        </pc:spChg>
      </pc:sldChg>
      <pc:sldChg chg="modSp mod">
        <pc:chgData name="Somkiat Kitjongthawonkul" userId="5eb8df60-08bc-404a-89db-e3ac1a8c8e39" providerId="ADAL" clId="{8DBEEA42-B66A-4698-9F85-37481B062191}" dt="2021-10-31T06:07:55.936" v="202" actId="20577"/>
        <pc:sldMkLst>
          <pc:docMk/>
          <pc:sldMk cId="0" sldId="261"/>
        </pc:sldMkLst>
        <pc:spChg chg="mod">
          <ac:chgData name="Somkiat Kitjongthawonkul" userId="5eb8df60-08bc-404a-89db-e3ac1a8c8e39" providerId="ADAL" clId="{8DBEEA42-B66A-4698-9F85-37481B062191}" dt="2021-10-31T06:07:55.936" v="202" actId="20577"/>
          <ac:spMkLst>
            <pc:docMk/>
            <pc:sldMk cId="0" sldId="261"/>
            <ac:spMk id="12297" creationId="{00000000-0000-0000-0000-000000000000}"/>
          </ac:spMkLst>
        </pc:spChg>
      </pc:sldChg>
      <pc:sldChg chg="modSp mod">
        <pc:chgData name="Somkiat Kitjongthawonkul" userId="5eb8df60-08bc-404a-89db-e3ac1a8c8e39" providerId="ADAL" clId="{8DBEEA42-B66A-4698-9F85-37481B062191}" dt="2021-10-31T06:08:08.478" v="211" actId="20577"/>
        <pc:sldMkLst>
          <pc:docMk/>
          <pc:sldMk cId="0" sldId="264"/>
        </pc:sldMkLst>
        <pc:spChg chg="mod">
          <ac:chgData name="Somkiat Kitjongthawonkul" userId="5eb8df60-08bc-404a-89db-e3ac1a8c8e39" providerId="ADAL" clId="{8DBEEA42-B66A-4698-9F85-37481B062191}" dt="2021-10-31T06:08:08.478" v="211" actId="20577"/>
          <ac:spMkLst>
            <pc:docMk/>
            <pc:sldMk cId="0" sldId="264"/>
            <ac:spMk id="18434" creationId="{00000000-0000-0000-0000-000000000000}"/>
          </ac:spMkLst>
        </pc:spChg>
      </pc:sldChg>
      <pc:sldChg chg="modSp mod">
        <pc:chgData name="Somkiat Kitjongthawonkul" userId="5eb8df60-08bc-404a-89db-e3ac1a8c8e39" providerId="ADAL" clId="{8DBEEA42-B66A-4698-9F85-37481B062191}" dt="2021-10-31T06:08:13.222" v="215" actId="20577"/>
        <pc:sldMkLst>
          <pc:docMk/>
          <pc:sldMk cId="0" sldId="265"/>
        </pc:sldMkLst>
        <pc:spChg chg="mod">
          <ac:chgData name="Somkiat Kitjongthawonkul" userId="5eb8df60-08bc-404a-89db-e3ac1a8c8e39" providerId="ADAL" clId="{8DBEEA42-B66A-4698-9F85-37481B062191}" dt="2021-10-31T06:08:13.222" v="215" actId="20577"/>
          <ac:spMkLst>
            <pc:docMk/>
            <pc:sldMk cId="0" sldId="265"/>
            <ac:spMk id="35860" creationId="{00000000-0000-0000-0000-000000000000}"/>
          </ac:spMkLst>
        </pc:spChg>
      </pc:sldChg>
      <pc:sldChg chg="modSp mod">
        <pc:chgData name="Somkiat Kitjongthawonkul" userId="5eb8df60-08bc-404a-89db-e3ac1a8c8e39" providerId="ADAL" clId="{8DBEEA42-B66A-4698-9F85-37481B062191}" dt="2021-10-31T06:08:19.669" v="219" actId="20577"/>
        <pc:sldMkLst>
          <pc:docMk/>
          <pc:sldMk cId="0" sldId="266"/>
        </pc:sldMkLst>
        <pc:spChg chg="mod">
          <ac:chgData name="Somkiat Kitjongthawonkul" userId="5eb8df60-08bc-404a-89db-e3ac1a8c8e39" providerId="ADAL" clId="{8DBEEA42-B66A-4698-9F85-37481B062191}" dt="2021-10-31T06:08:19.669" v="219" actId="20577"/>
          <ac:spMkLst>
            <pc:docMk/>
            <pc:sldMk cId="0" sldId="266"/>
            <ac:spMk id="21508" creationId="{00000000-0000-0000-0000-000000000000}"/>
          </ac:spMkLst>
        </pc:spChg>
      </pc:sldChg>
      <pc:sldChg chg="modSp mod">
        <pc:chgData name="Somkiat Kitjongthawonkul" userId="5eb8df60-08bc-404a-89db-e3ac1a8c8e39" providerId="ADAL" clId="{8DBEEA42-B66A-4698-9F85-37481B062191}" dt="2021-10-31T06:08:27.418" v="223" actId="20577"/>
        <pc:sldMkLst>
          <pc:docMk/>
          <pc:sldMk cId="0" sldId="267"/>
        </pc:sldMkLst>
        <pc:spChg chg="mod">
          <ac:chgData name="Somkiat Kitjongthawonkul" userId="5eb8df60-08bc-404a-89db-e3ac1a8c8e39" providerId="ADAL" clId="{8DBEEA42-B66A-4698-9F85-37481B062191}" dt="2021-10-31T06:08:27.418" v="223" actId="20577"/>
          <ac:spMkLst>
            <pc:docMk/>
            <pc:sldMk cId="0" sldId="267"/>
            <ac:spMk id="22532" creationId="{00000000-0000-0000-0000-000000000000}"/>
          </ac:spMkLst>
        </pc:spChg>
      </pc:sldChg>
      <pc:sldChg chg="modSp mod">
        <pc:chgData name="Somkiat Kitjongthawonkul" userId="5eb8df60-08bc-404a-89db-e3ac1a8c8e39" providerId="ADAL" clId="{8DBEEA42-B66A-4698-9F85-37481B062191}" dt="2021-10-31T06:08:32.959" v="228" actId="20577"/>
        <pc:sldMkLst>
          <pc:docMk/>
          <pc:sldMk cId="0" sldId="268"/>
        </pc:sldMkLst>
        <pc:spChg chg="mod">
          <ac:chgData name="Somkiat Kitjongthawonkul" userId="5eb8df60-08bc-404a-89db-e3ac1a8c8e39" providerId="ADAL" clId="{8DBEEA42-B66A-4698-9F85-37481B062191}" dt="2021-10-31T06:08:32.959" v="228" actId="20577"/>
          <ac:spMkLst>
            <pc:docMk/>
            <pc:sldMk cId="0" sldId="268"/>
            <ac:spMk id="23556" creationId="{00000000-0000-0000-0000-000000000000}"/>
          </ac:spMkLst>
        </pc:spChg>
      </pc:sldChg>
      <pc:sldChg chg="modSp mod">
        <pc:chgData name="Somkiat Kitjongthawonkul" userId="5eb8df60-08bc-404a-89db-e3ac1a8c8e39" providerId="ADAL" clId="{8DBEEA42-B66A-4698-9F85-37481B062191}" dt="2021-10-31T06:08:39.129" v="233" actId="20577"/>
        <pc:sldMkLst>
          <pc:docMk/>
          <pc:sldMk cId="0" sldId="269"/>
        </pc:sldMkLst>
        <pc:spChg chg="mod">
          <ac:chgData name="Somkiat Kitjongthawonkul" userId="5eb8df60-08bc-404a-89db-e3ac1a8c8e39" providerId="ADAL" clId="{8DBEEA42-B66A-4698-9F85-37481B062191}" dt="2021-10-31T06:08:39.129" v="233" actId="20577"/>
          <ac:spMkLst>
            <pc:docMk/>
            <pc:sldMk cId="0" sldId="269"/>
            <ac:spMk id="24580" creationId="{00000000-0000-0000-0000-000000000000}"/>
          </ac:spMkLst>
        </pc:spChg>
      </pc:sldChg>
      <pc:sldChg chg="modSp mod">
        <pc:chgData name="Somkiat Kitjongthawonkul" userId="5eb8df60-08bc-404a-89db-e3ac1a8c8e39" providerId="ADAL" clId="{8DBEEA42-B66A-4698-9F85-37481B062191}" dt="2021-10-31T06:08:45.756" v="235" actId="20577"/>
        <pc:sldMkLst>
          <pc:docMk/>
          <pc:sldMk cId="0" sldId="270"/>
        </pc:sldMkLst>
        <pc:spChg chg="mod">
          <ac:chgData name="Somkiat Kitjongthawonkul" userId="5eb8df60-08bc-404a-89db-e3ac1a8c8e39" providerId="ADAL" clId="{8DBEEA42-B66A-4698-9F85-37481B062191}" dt="2021-10-31T06:08:45.756" v="235" actId="20577"/>
          <ac:spMkLst>
            <pc:docMk/>
            <pc:sldMk cId="0" sldId="270"/>
            <ac:spMk id="26627" creationId="{00000000-0000-0000-0000-000000000000}"/>
          </ac:spMkLst>
        </pc:spChg>
      </pc:sldChg>
      <pc:sldChg chg="modSp mod">
        <pc:chgData name="Somkiat Kitjongthawonkul" userId="5eb8df60-08bc-404a-89db-e3ac1a8c8e39" providerId="ADAL" clId="{8DBEEA42-B66A-4698-9F85-37481B062191}" dt="2021-10-31T06:08:52.575" v="240" actId="20577"/>
        <pc:sldMkLst>
          <pc:docMk/>
          <pc:sldMk cId="0" sldId="272"/>
        </pc:sldMkLst>
        <pc:spChg chg="mod">
          <ac:chgData name="Somkiat Kitjongthawonkul" userId="5eb8df60-08bc-404a-89db-e3ac1a8c8e39" providerId="ADAL" clId="{8DBEEA42-B66A-4698-9F85-37481B062191}" dt="2021-10-31T06:08:52.575" v="240" actId="20577"/>
          <ac:spMkLst>
            <pc:docMk/>
            <pc:sldMk cId="0" sldId="272"/>
            <ac:spMk id="28675" creationId="{00000000-0000-0000-0000-000000000000}"/>
          </ac:spMkLst>
        </pc:spChg>
      </pc:sldChg>
      <pc:sldChg chg="add">
        <pc:chgData name="Somkiat Kitjongthawonkul" userId="5eb8df60-08bc-404a-89db-e3ac1a8c8e39" providerId="ADAL" clId="{8DBEEA42-B66A-4698-9F85-37481B062191}" dt="2021-10-31T00:00:10.458" v="24"/>
        <pc:sldMkLst>
          <pc:docMk/>
          <pc:sldMk cId="2954173502" sldId="273"/>
        </pc:sldMkLst>
      </pc:sldChg>
      <pc:sldChg chg="addSp delSp modSp add del mod">
        <pc:chgData name="Somkiat Kitjongthawonkul" userId="5eb8df60-08bc-404a-89db-e3ac1a8c8e39" providerId="ADAL" clId="{8DBEEA42-B66A-4698-9F85-37481B062191}" dt="2021-10-31T06:07:34.720" v="192" actId="2696"/>
        <pc:sldMkLst>
          <pc:docMk/>
          <pc:sldMk cId="2223724186" sldId="275"/>
        </pc:sldMkLst>
        <pc:spChg chg="add del mod">
          <ac:chgData name="Somkiat Kitjongthawonkul" userId="5eb8df60-08bc-404a-89db-e3ac1a8c8e39" providerId="ADAL" clId="{8DBEEA42-B66A-4698-9F85-37481B062191}" dt="2021-10-31T00:03:44.892" v="28"/>
          <ac:spMkLst>
            <pc:docMk/>
            <pc:sldMk cId="2223724186" sldId="275"/>
            <ac:spMk id="3" creationId="{18CBB8B9-39B3-4B9C-8989-82756A2303DE}"/>
          </ac:spMkLst>
        </pc:spChg>
        <pc:spChg chg="mod">
          <ac:chgData name="Somkiat Kitjongthawonkul" userId="5eb8df60-08bc-404a-89db-e3ac1a8c8e39" providerId="ADAL" clId="{8DBEEA42-B66A-4698-9F85-37481B062191}" dt="2021-10-31T00:06:32.832" v="191" actId="20577"/>
          <ac:spMkLst>
            <pc:docMk/>
            <pc:sldMk cId="2223724186" sldId="275"/>
            <ac:spMk id="14339" creationId="{921F83FC-2B1B-4074-A0DF-5BA19A8E3E8E}"/>
          </ac:spMkLst>
        </pc:spChg>
        <pc:picChg chg="add mod">
          <ac:chgData name="Somkiat Kitjongthawonkul" userId="5eb8df60-08bc-404a-89db-e3ac1a8c8e39" providerId="ADAL" clId="{8DBEEA42-B66A-4698-9F85-37481B062191}" dt="2021-10-31T00:03:44.892" v="28"/>
          <ac:picMkLst>
            <pc:docMk/>
            <pc:sldMk cId="2223724186" sldId="275"/>
            <ac:picMk id="1026" creationId="{09ED552B-32B0-4545-AFFC-EE7C85AE477C}"/>
          </ac:picMkLst>
        </pc:picChg>
        <pc:picChg chg="del">
          <ac:chgData name="Somkiat Kitjongthawonkul" userId="5eb8df60-08bc-404a-89db-e3ac1a8c8e39" providerId="ADAL" clId="{8DBEEA42-B66A-4698-9F85-37481B062191}" dt="2021-10-31T00:03:41.313" v="27" actId="478"/>
          <ac:picMkLst>
            <pc:docMk/>
            <pc:sldMk cId="2223724186" sldId="275"/>
            <ac:picMk id="14342" creationId="{1C5B9720-AA4A-4375-AF59-C4C77641CF8D}"/>
          </ac:picMkLst>
        </pc:picChg>
      </pc:sldChg>
      <pc:sldChg chg="modSp mod">
        <pc:chgData name="Somkiat Kitjongthawonkul" userId="5eb8df60-08bc-404a-89db-e3ac1a8c8e39" providerId="ADAL" clId="{8DBEEA42-B66A-4698-9F85-37481B062191}" dt="2021-10-31T06:08:59.248" v="245" actId="20577"/>
        <pc:sldMkLst>
          <pc:docMk/>
          <pc:sldMk cId="0" sldId="282"/>
        </pc:sldMkLst>
        <pc:spChg chg="mod">
          <ac:chgData name="Somkiat Kitjongthawonkul" userId="5eb8df60-08bc-404a-89db-e3ac1a8c8e39" providerId="ADAL" clId="{8DBEEA42-B66A-4698-9F85-37481B062191}" dt="2021-10-31T06:08:59.248" v="245" actId="20577"/>
          <ac:spMkLst>
            <pc:docMk/>
            <pc:sldMk cId="0" sldId="282"/>
            <ac:spMk id="45066" creationId="{00000000-0000-0000-0000-000000000000}"/>
          </ac:spMkLst>
        </pc:spChg>
      </pc:sldChg>
      <pc:sldChg chg="modSp mod">
        <pc:chgData name="Somkiat Kitjongthawonkul" userId="5eb8df60-08bc-404a-89db-e3ac1a8c8e39" providerId="ADAL" clId="{8DBEEA42-B66A-4698-9F85-37481B062191}" dt="2021-10-31T06:09:04.849" v="250" actId="20577"/>
        <pc:sldMkLst>
          <pc:docMk/>
          <pc:sldMk cId="0" sldId="285"/>
        </pc:sldMkLst>
        <pc:spChg chg="mod">
          <ac:chgData name="Somkiat Kitjongthawonkul" userId="5eb8df60-08bc-404a-89db-e3ac1a8c8e39" providerId="ADAL" clId="{8DBEEA42-B66A-4698-9F85-37481B062191}" dt="2021-10-31T06:09:04.849" v="250" actId="20577"/>
          <ac:spMkLst>
            <pc:docMk/>
            <pc:sldMk cId="0" sldId="285"/>
            <ac:spMk id="52228" creationId="{00000000-0000-0000-0000-000000000000}"/>
          </ac:spMkLst>
        </pc:spChg>
      </pc:sldChg>
      <pc:sldChg chg="modSp mod">
        <pc:chgData name="Somkiat Kitjongthawonkul" userId="5eb8df60-08bc-404a-89db-e3ac1a8c8e39" providerId="ADAL" clId="{8DBEEA42-B66A-4698-9F85-37481B062191}" dt="2021-10-31T06:09:10.216" v="255" actId="20577"/>
        <pc:sldMkLst>
          <pc:docMk/>
          <pc:sldMk cId="0" sldId="287"/>
        </pc:sldMkLst>
        <pc:spChg chg="mod">
          <ac:chgData name="Somkiat Kitjongthawonkul" userId="5eb8df60-08bc-404a-89db-e3ac1a8c8e39" providerId="ADAL" clId="{8DBEEA42-B66A-4698-9F85-37481B062191}" dt="2021-10-31T06:09:10.216" v="255" actId="20577"/>
          <ac:spMkLst>
            <pc:docMk/>
            <pc:sldMk cId="0" sldId="287"/>
            <ac:spMk id="56324" creationId="{00000000-0000-0000-0000-000000000000}"/>
          </ac:spMkLst>
        </pc:spChg>
      </pc:sldChg>
      <pc:sldChg chg="modSp mod">
        <pc:chgData name="Somkiat Kitjongthawonkul" userId="5eb8df60-08bc-404a-89db-e3ac1a8c8e39" providerId="ADAL" clId="{8DBEEA42-B66A-4698-9F85-37481B062191}" dt="2021-10-31T06:09:15.305" v="265" actId="20577"/>
        <pc:sldMkLst>
          <pc:docMk/>
          <pc:sldMk cId="0" sldId="288"/>
        </pc:sldMkLst>
        <pc:spChg chg="mod">
          <ac:chgData name="Somkiat Kitjongthawonkul" userId="5eb8df60-08bc-404a-89db-e3ac1a8c8e39" providerId="ADAL" clId="{8DBEEA42-B66A-4698-9F85-37481B062191}" dt="2021-10-31T06:09:15.305" v="265" actId="20577"/>
          <ac:spMkLst>
            <pc:docMk/>
            <pc:sldMk cId="0" sldId="288"/>
            <ac:spMk id="58374" creationId="{00000000-0000-0000-0000-000000000000}"/>
          </ac:spMkLst>
        </pc:spChg>
      </pc:sldChg>
      <pc:sldChg chg="modSp mod">
        <pc:chgData name="Somkiat Kitjongthawonkul" userId="5eb8df60-08bc-404a-89db-e3ac1a8c8e39" providerId="ADAL" clId="{8DBEEA42-B66A-4698-9F85-37481B062191}" dt="2021-10-31T06:09:21.568" v="269" actId="20577"/>
        <pc:sldMkLst>
          <pc:docMk/>
          <pc:sldMk cId="0" sldId="300"/>
        </pc:sldMkLst>
        <pc:spChg chg="mod">
          <ac:chgData name="Somkiat Kitjongthawonkul" userId="5eb8df60-08bc-404a-89db-e3ac1a8c8e39" providerId="ADAL" clId="{8DBEEA42-B66A-4698-9F85-37481B062191}" dt="2021-10-31T06:09:21.568" v="269" actId="20577"/>
          <ac:spMkLst>
            <pc:docMk/>
            <pc:sldMk cId="0" sldId="300"/>
            <ac:spMk id="84997" creationId="{00000000-0000-0000-0000-000000000000}"/>
          </ac:spMkLst>
        </pc:spChg>
      </pc:sldChg>
      <pc:sldChg chg="modSp mod">
        <pc:chgData name="Somkiat Kitjongthawonkul" userId="5eb8df60-08bc-404a-89db-e3ac1a8c8e39" providerId="ADAL" clId="{8DBEEA42-B66A-4698-9F85-37481B062191}" dt="2021-10-31T06:09:26.687" v="273" actId="27636"/>
        <pc:sldMkLst>
          <pc:docMk/>
          <pc:sldMk cId="0" sldId="301"/>
        </pc:sldMkLst>
        <pc:spChg chg="mod">
          <ac:chgData name="Somkiat Kitjongthawonkul" userId="5eb8df60-08bc-404a-89db-e3ac1a8c8e39" providerId="ADAL" clId="{8DBEEA42-B66A-4698-9F85-37481B062191}" dt="2021-10-31T06:09:26.687" v="273" actId="27636"/>
          <ac:spMkLst>
            <pc:docMk/>
            <pc:sldMk cId="0" sldId="301"/>
            <ac:spMk id="87049" creationId="{00000000-0000-0000-0000-000000000000}"/>
          </ac:spMkLst>
        </pc:spChg>
      </pc:sldChg>
      <pc:sldChg chg="modSp mod">
        <pc:chgData name="Somkiat Kitjongthawonkul" userId="5eb8df60-08bc-404a-89db-e3ac1a8c8e39" providerId="ADAL" clId="{8DBEEA42-B66A-4698-9F85-37481B062191}" dt="2021-10-31T06:09:31.374" v="277" actId="20577"/>
        <pc:sldMkLst>
          <pc:docMk/>
          <pc:sldMk cId="0" sldId="302"/>
        </pc:sldMkLst>
        <pc:spChg chg="mod">
          <ac:chgData name="Somkiat Kitjongthawonkul" userId="5eb8df60-08bc-404a-89db-e3ac1a8c8e39" providerId="ADAL" clId="{8DBEEA42-B66A-4698-9F85-37481B062191}" dt="2021-10-31T06:09:31.374" v="277" actId="20577"/>
          <ac:spMkLst>
            <pc:docMk/>
            <pc:sldMk cId="0" sldId="302"/>
            <ac:spMk id="89094" creationId="{00000000-0000-0000-0000-000000000000}"/>
          </ac:spMkLst>
        </pc:spChg>
      </pc:sldChg>
      <pc:sldChg chg="modSp mod">
        <pc:chgData name="Somkiat Kitjongthawonkul" userId="5eb8df60-08bc-404a-89db-e3ac1a8c8e39" providerId="ADAL" clId="{8DBEEA42-B66A-4698-9F85-37481B062191}" dt="2021-10-31T06:09:36.309" v="281" actId="20577"/>
        <pc:sldMkLst>
          <pc:docMk/>
          <pc:sldMk cId="0" sldId="303"/>
        </pc:sldMkLst>
        <pc:spChg chg="mod">
          <ac:chgData name="Somkiat Kitjongthawonkul" userId="5eb8df60-08bc-404a-89db-e3ac1a8c8e39" providerId="ADAL" clId="{8DBEEA42-B66A-4698-9F85-37481B062191}" dt="2021-10-31T06:09:36.309" v="281" actId="20577"/>
          <ac:spMkLst>
            <pc:docMk/>
            <pc:sldMk cId="0" sldId="303"/>
            <ac:spMk id="91150" creationId="{00000000-0000-0000-0000-000000000000}"/>
          </ac:spMkLst>
        </pc:spChg>
      </pc:sldChg>
      <pc:sldChg chg="modSp mod">
        <pc:chgData name="Somkiat Kitjongthawonkul" userId="5eb8df60-08bc-404a-89db-e3ac1a8c8e39" providerId="ADAL" clId="{8DBEEA42-B66A-4698-9F85-37481B062191}" dt="2021-10-31T06:09:40.886" v="285" actId="20577"/>
        <pc:sldMkLst>
          <pc:docMk/>
          <pc:sldMk cId="0" sldId="304"/>
        </pc:sldMkLst>
        <pc:spChg chg="mod">
          <ac:chgData name="Somkiat Kitjongthawonkul" userId="5eb8df60-08bc-404a-89db-e3ac1a8c8e39" providerId="ADAL" clId="{8DBEEA42-B66A-4698-9F85-37481B062191}" dt="2021-10-31T06:09:40.886" v="285" actId="20577"/>
          <ac:spMkLst>
            <pc:docMk/>
            <pc:sldMk cId="0" sldId="304"/>
            <ac:spMk id="93189" creationId="{00000000-0000-0000-0000-000000000000}"/>
          </ac:spMkLst>
        </pc:spChg>
      </pc:sldChg>
      <pc:sldChg chg="modSp mod">
        <pc:chgData name="Somkiat Kitjongthawonkul" userId="5eb8df60-08bc-404a-89db-e3ac1a8c8e39" providerId="ADAL" clId="{8DBEEA42-B66A-4698-9F85-37481B062191}" dt="2021-10-31T06:09:46.983" v="289" actId="20577"/>
        <pc:sldMkLst>
          <pc:docMk/>
          <pc:sldMk cId="0" sldId="305"/>
        </pc:sldMkLst>
        <pc:spChg chg="mod">
          <ac:chgData name="Somkiat Kitjongthawonkul" userId="5eb8df60-08bc-404a-89db-e3ac1a8c8e39" providerId="ADAL" clId="{8DBEEA42-B66A-4698-9F85-37481B062191}" dt="2021-10-31T06:09:46.983" v="289" actId="20577"/>
          <ac:spMkLst>
            <pc:docMk/>
            <pc:sldMk cId="0" sldId="305"/>
            <ac:spMk id="95237" creationId="{00000000-0000-0000-0000-000000000000}"/>
          </ac:spMkLst>
        </pc:spChg>
      </pc:sldChg>
      <pc:sldChg chg="modSp mod">
        <pc:chgData name="Somkiat Kitjongthawonkul" userId="5eb8df60-08bc-404a-89db-e3ac1a8c8e39" providerId="ADAL" clId="{8DBEEA42-B66A-4698-9F85-37481B062191}" dt="2021-10-31T06:09:51.874" v="293" actId="20577"/>
        <pc:sldMkLst>
          <pc:docMk/>
          <pc:sldMk cId="0" sldId="306"/>
        </pc:sldMkLst>
        <pc:spChg chg="mod">
          <ac:chgData name="Somkiat Kitjongthawonkul" userId="5eb8df60-08bc-404a-89db-e3ac1a8c8e39" providerId="ADAL" clId="{8DBEEA42-B66A-4698-9F85-37481B062191}" dt="2021-10-31T06:09:51.874" v="293" actId="20577"/>
          <ac:spMkLst>
            <pc:docMk/>
            <pc:sldMk cId="0" sldId="306"/>
            <ac:spMk id="97287" creationId="{00000000-0000-0000-0000-000000000000}"/>
          </ac:spMkLst>
        </pc:spChg>
      </pc:sldChg>
      <pc:sldChg chg="modSp mod">
        <pc:chgData name="Somkiat Kitjongthawonkul" userId="5eb8df60-08bc-404a-89db-e3ac1a8c8e39" providerId="ADAL" clId="{8DBEEA42-B66A-4698-9F85-37481B062191}" dt="2021-10-31T06:10:34.370" v="345" actId="20577"/>
        <pc:sldMkLst>
          <pc:docMk/>
          <pc:sldMk cId="0" sldId="307"/>
        </pc:sldMkLst>
        <pc:spChg chg="mod">
          <ac:chgData name="Somkiat Kitjongthawonkul" userId="5eb8df60-08bc-404a-89db-e3ac1a8c8e39" providerId="ADAL" clId="{8DBEEA42-B66A-4698-9F85-37481B062191}" dt="2021-10-31T06:10:34.370" v="345" actId="20577"/>
          <ac:spMkLst>
            <pc:docMk/>
            <pc:sldMk cId="0" sldId="307"/>
            <ac:spMk id="99331" creationId="{00000000-0000-0000-0000-000000000000}"/>
          </ac:spMkLst>
        </pc:spChg>
      </pc:sldChg>
      <pc:sldChg chg="modSp mod">
        <pc:chgData name="Somkiat Kitjongthawonkul" userId="5eb8df60-08bc-404a-89db-e3ac1a8c8e39" providerId="ADAL" clId="{8DBEEA42-B66A-4698-9F85-37481B062191}" dt="2021-10-31T06:10:39.913" v="351" actId="20577"/>
        <pc:sldMkLst>
          <pc:docMk/>
          <pc:sldMk cId="0" sldId="308"/>
        </pc:sldMkLst>
        <pc:spChg chg="mod">
          <ac:chgData name="Somkiat Kitjongthawonkul" userId="5eb8df60-08bc-404a-89db-e3ac1a8c8e39" providerId="ADAL" clId="{8DBEEA42-B66A-4698-9F85-37481B062191}" dt="2021-10-31T06:10:39.913" v="351" actId="20577"/>
          <ac:spMkLst>
            <pc:docMk/>
            <pc:sldMk cId="0" sldId="308"/>
            <ac:spMk id="101383" creationId="{00000000-0000-0000-0000-000000000000}"/>
          </ac:spMkLst>
        </pc:spChg>
      </pc:sldChg>
      <pc:sldChg chg="modSp mod">
        <pc:chgData name="Somkiat Kitjongthawonkul" userId="5eb8df60-08bc-404a-89db-e3ac1a8c8e39" providerId="ADAL" clId="{8DBEEA42-B66A-4698-9F85-37481B062191}" dt="2021-10-31T06:10:45.476" v="362" actId="20577"/>
        <pc:sldMkLst>
          <pc:docMk/>
          <pc:sldMk cId="0" sldId="309"/>
        </pc:sldMkLst>
        <pc:spChg chg="mod">
          <ac:chgData name="Somkiat Kitjongthawonkul" userId="5eb8df60-08bc-404a-89db-e3ac1a8c8e39" providerId="ADAL" clId="{8DBEEA42-B66A-4698-9F85-37481B062191}" dt="2021-10-31T06:10:45.476" v="362" actId="20577"/>
          <ac:spMkLst>
            <pc:docMk/>
            <pc:sldMk cId="0" sldId="309"/>
            <ac:spMk id="103431" creationId="{00000000-0000-0000-0000-000000000000}"/>
          </ac:spMkLst>
        </pc:spChg>
      </pc:sldChg>
      <pc:sldChg chg="modSp mod">
        <pc:chgData name="Somkiat Kitjongthawonkul" userId="5eb8df60-08bc-404a-89db-e3ac1a8c8e39" providerId="ADAL" clId="{8DBEEA42-B66A-4698-9F85-37481B062191}" dt="2021-10-31T06:10:51.040" v="371" actId="20577"/>
        <pc:sldMkLst>
          <pc:docMk/>
          <pc:sldMk cId="0" sldId="310"/>
        </pc:sldMkLst>
        <pc:spChg chg="mod">
          <ac:chgData name="Somkiat Kitjongthawonkul" userId="5eb8df60-08bc-404a-89db-e3ac1a8c8e39" providerId="ADAL" clId="{8DBEEA42-B66A-4698-9F85-37481B062191}" dt="2021-10-31T06:10:51.040" v="371" actId="20577"/>
          <ac:spMkLst>
            <pc:docMk/>
            <pc:sldMk cId="0" sldId="310"/>
            <ac:spMk id="105478" creationId="{00000000-0000-0000-0000-000000000000}"/>
          </ac:spMkLst>
        </pc:spChg>
      </pc:sldChg>
      <pc:sldChg chg="modSp mod">
        <pc:chgData name="Somkiat Kitjongthawonkul" userId="5eb8df60-08bc-404a-89db-e3ac1a8c8e39" providerId="ADAL" clId="{8DBEEA42-B66A-4698-9F85-37481B062191}" dt="2021-10-31T06:10:55.905" v="376" actId="20577"/>
        <pc:sldMkLst>
          <pc:docMk/>
          <pc:sldMk cId="0" sldId="311"/>
        </pc:sldMkLst>
        <pc:spChg chg="mod">
          <ac:chgData name="Somkiat Kitjongthawonkul" userId="5eb8df60-08bc-404a-89db-e3ac1a8c8e39" providerId="ADAL" clId="{8DBEEA42-B66A-4698-9F85-37481B062191}" dt="2021-10-31T06:10:55.905" v="376" actId="20577"/>
          <ac:spMkLst>
            <pc:docMk/>
            <pc:sldMk cId="0" sldId="311"/>
            <ac:spMk id="107528" creationId="{00000000-0000-0000-0000-000000000000}"/>
          </ac:spMkLst>
        </pc:spChg>
      </pc:sldChg>
      <pc:sldChg chg="modSp mod">
        <pc:chgData name="Somkiat Kitjongthawonkul" userId="5eb8df60-08bc-404a-89db-e3ac1a8c8e39" providerId="ADAL" clId="{8DBEEA42-B66A-4698-9F85-37481B062191}" dt="2021-10-31T06:11:01.263" v="381" actId="20577"/>
        <pc:sldMkLst>
          <pc:docMk/>
          <pc:sldMk cId="0" sldId="312"/>
        </pc:sldMkLst>
        <pc:spChg chg="mod">
          <ac:chgData name="Somkiat Kitjongthawonkul" userId="5eb8df60-08bc-404a-89db-e3ac1a8c8e39" providerId="ADAL" clId="{8DBEEA42-B66A-4698-9F85-37481B062191}" dt="2021-10-31T06:11:01.263" v="381" actId="20577"/>
          <ac:spMkLst>
            <pc:docMk/>
            <pc:sldMk cId="0" sldId="312"/>
            <ac:spMk id="109577" creationId="{00000000-0000-0000-0000-000000000000}"/>
          </ac:spMkLst>
        </pc:spChg>
      </pc:sldChg>
      <pc:sldChg chg="modSp mod">
        <pc:chgData name="Somkiat Kitjongthawonkul" userId="5eb8df60-08bc-404a-89db-e3ac1a8c8e39" providerId="ADAL" clId="{8DBEEA42-B66A-4698-9F85-37481B062191}" dt="2021-10-31T06:11:06.322" v="386" actId="20577"/>
        <pc:sldMkLst>
          <pc:docMk/>
          <pc:sldMk cId="0" sldId="313"/>
        </pc:sldMkLst>
        <pc:spChg chg="mod">
          <ac:chgData name="Somkiat Kitjongthawonkul" userId="5eb8df60-08bc-404a-89db-e3ac1a8c8e39" providerId="ADAL" clId="{8DBEEA42-B66A-4698-9F85-37481B062191}" dt="2021-10-31T06:11:06.322" v="386" actId="20577"/>
          <ac:spMkLst>
            <pc:docMk/>
            <pc:sldMk cId="0" sldId="313"/>
            <ac:spMk id="111623" creationId="{00000000-0000-0000-0000-000000000000}"/>
          </ac:spMkLst>
        </pc:spChg>
      </pc:sldChg>
      <pc:sldChg chg="modSp mod">
        <pc:chgData name="Somkiat Kitjongthawonkul" userId="5eb8df60-08bc-404a-89db-e3ac1a8c8e39" providerId="ADAL" clId="{8DBEEA42-B66A-4698-9F85-37481B062191}" dt="2021-10-31T06:11:11.989" v="389" actId="20577"/>
        <pc:sldMkLst>
          <pc:docMk/>
          <pc:sldMk cId="0" sldId="314"/>
        </pc:sldMkLst>
        <pc:spChg chg="mod">
          <ac:chgData name="Somkiat Kitjongthawonkul" userId="5eb8df60-08bc-404a-89db-e3ac1a8c8e39" providerId="ADAL" clId="{8DBEEA42-B66A-4698-9F85-37481B062191}" dt="2021-10-31T06:11:11.989" v="389" actId="20577"/>
          <ac:spMkLst>
            <pc:docMk/>
            <pc:sldMk cId="0" sldId="314"/>
            <ac:spMk id="113672" creationId="{00000000-0000-0000-0000-000000000000}"/>
          </ac:spMkLst>
        </pc:spChg>
      </pc:sldChg>
      <pc:sldChg chg="modSp mod">
        <pc:chgData name="Somkiat Kitjongthawonkul" userId="5eb8df60-08bc-404a-89db-e3ac1a8c8e39" providerId="ADAL" clId="{8DBEEA42-B66A-4698-9F85-37481B062191}" dt="2021-10-31T06:11:17.782" v="393" actId="20577"/>
        <pc:sldMkLst>
          <pc:docMk/>
          <pc:sldMk cId="0" sldId="315"/>
        </pc:sldMkLst>
        <pc:spChg chg="mod">
          <ac:chgData name="Somkiat Kitjongthawonkul" userId="5eb8df60-08bc-404a-89db-e3ac1a8c8e39" providerId="ADAL" clId="{8DBEEA42-B66A-4698-9F85-37481B062191}" dt="2021-10-31T06:11:17.782" v="393" actId="20577"/>
          <ac:spMkLst>
            <pc:docMk/>
            <pc:sldMk cId="0" sldId="315"/>
            <ac:spMk id="115719" creationId="{00000000-0000-0000-0000-000000000000}"/>
          </ac:spMkLst>
        </pc:spChg>
      </pc:sldChg>
      <pc:sldChg chg="modSp mod">
        <pc:chgData name="Somkiat Kitjongthawonkul" userId="5eb8df60-08bc-404a-89db-e3ac1a8c8e39" providerId="ADAL" clId="{8DBEEA42-B66A-4698-9F85-37481B062191}" dt="2021-10-31T06:11:27.941" v="402" actId="20577"/>
        <pc:sldMkLst>
          <pc:docMk/>
          <pc:sldMk cId="0" sldId="316"/>
        </pc:sldMkLst>
        <pc:spChg chg="mod">
          <ac:chgData name="Somkiat Kitjongthawonkul" userId="5eb8df60-08bc-404a-89db-e3ac1a8c8e39" providerId="ADAL" clId="{8DBEEA42-B66A-4698-9F85-37481B062191}" dt="2021-10-31T06:11:27.941" v="402" actId="20577"/>
          <ac:spMkLst>
            <pc:docMk/>
            <pc:sldMk cId="0" sldId="316"/>
            <ac:spMk id="4" creationId="{646AF9F0-47D7-934C-B8C7-926B434D162B}"/>
          </ac:spMkLst>
        </pc:spChg>
      </pc:sldChg>
      <pc:sldChg chg="modSp mod">
        <pc:chgData name="Somkiat Kitjongthawonkul" userId="5eb8df60-08bc-404a-89db-e3ac1a8c8e39" providerId="ADAL" clId="{8DBEEA42-B66A-4698-9F85-37481B062191}" dt="2021-10-31T06:11:40.592" v="416" actId="20577"/>
        <pc:sldMkLst>
          <pc:docMk/>
          <pc:sldMk cId="0" sldId="317"/>
        </pc:sldMkLst>
        <pc:spChg chg="mod">
          <ac:chgData name="Somkiat Kitjongthawonkul" userId="5eb8df60-08bc-404a-89db-e3ac1a8c8e39" providerId="ADAL" clId="{8DBEEA42-B66A-4698-9F85-37481B062191}" dt="2021-10-31T06:11:40.592" v="416" actId="20577"/>
          <ac:spMkLst>
            <pc:docMk/>
            <pc:sldMk cId="0" sldId="317"/>
            <ac:spMk id="2" creationId="{879F2C3B-B25E-8740-A4DA-D3F5F94EA7D3}"/>
          </ac:spMkLst>
        </pc:spChg>
      </pc:sldChg>
      <pc:sldChg chg="modSp mod">
        <pc:chgData name="Somkiat Kitjongthawonkul" userId="5eb8df60-08bc-404a-89db-e3ac1a8c8e39" providerId="ADAL" clId="{8DBEEA42-B66A-4698-9F85-37481B062191}" dt="2021-10-31T06:09:58.231" v="303" actId="20577"/>
        <pc:sldMkLst>
          <pc:docMk/>
          <pc:sldMk cId="796394064" sldId="319"/>
        </pc:sldMkLst>
        <pc:spChg chg="mod">
          <ac:chgData name="Somkiat Kitjongthawonkul" userId="5eb8df60-08bc-404a-89db-e3ac1a8c8e39" providerId="ADAL" clId="{8DBEEA42-B66A-4698-9F85-37481B062191}" dt="2021-10-31T06:09:58.231" v="303" actId="20577"/>
          <ac:spMkLst>
            <pc:docMk/>
            <pc:sldMk cId="796394064" sldId="319"/>
            <ac:spMk id="97287" creationId="{00000000-0000-0000-0000-000000000000}"/>
          </ac:spMkLst>
        </pc:spChg>
      </pc:sldChg>
      <pc:sldChg chg="modSp mod">
        <pc:chgData name="Somkiat Kitjongthawonkul" userId="5eb8df60-08bc-404a-89db-e3ac1a8c8e39" providerId="ADAL" clId="{8DBEEA42-B66A-4698-9F85-37481B062191}" dt="2021-10-31T06:10:03.113" v="305" actId="20577"/>
        <pc:sldMkLst>
          <pc:docMk/>
          <pc:sldMk cId="2494350880" sldId="320"/>
        </pc:sldMkLst>
        <pc:spChg chg="mod">
          <ac:chgData name="Somkiat Kitjongthawonkul" userId="5eb8df60-08bc-404a-89db-e3ac1a8c8e39" providerId="ADAL" clId="{8DBEEA42-B66A-4698-9F85-37481B062191}" dt="2021-10-31T06:10:03.113" v="305" actId="20577"/>
          <ac:spMkLst>
            <pc:docMk/>
            <pc:sldMk cId="2494350880" sldId="320"/>
            <ac:spMk id="97287" creationId="{00000000-0000-0000-0000-000000000000}"/>
          </ac:spMkLst>
        </pc:spChg>
      </pc:sldChg>
      <pc:sldChg chg="modSp mod">
        <pc:chgData name="Somkiat Kitjongthawonkul" userId="5eb8df60-08bc-404a-89db-e3ac1a8c8e39" providerId="ADAL" clId="{8DBEEA42-B66A-4698-9F85-37481B062191}" dt="2021-10-31T06:10:15.186" v="320" actId="20577"/>
        <pc:sldMkLst>
          <pc:docMk/>
          <pc:sldMk cId="4219827073" sldId="321"/>
        </pc:sldMkLst>
        <pc:spChg chg="mod">
          <ac:chgData name="Somkiat Kitjongthawonkul" userId="5eb8df60-08bc-404a-89db-e3ac1a8c8e39" providerId="ADAL" clId="{8DBEEA42-B66A-4698-9F85-37481B062191}" dt="2021-10-31T06:10:15.186" v="320" actId="20577"/>
          <ac:spMkLst>
            <pc:docMk/>
            <pc:sldMk cId="4219827073" sldId="321"/>
            <ac:spMk id="97287" creationId="{00000000-0000-0000-0000-000000000000}"/>
          </ac:spMkLst>
        </pc:spChg>
      </pc:sldChg>
      <pc:sldChg chg="modSp mod">
        <pc:chgData name="Somkiat Kitjongthawonkul" userId="5eb8df60-08bc-404a-89db-e3ac1a8c8e39" providerId="ADAL" clId="{8DBEEA42-B66A-4698-9F85-37481B062191}" dt="2021-10-31T06:10:09.819" v="315" actId="20577"/>
        <pc:sldMkLst>
          <pc:docMk/>
          <pc:sldMk cId="3413586041" sldId="322"/>
        </pc:sldMkLst>
        <pc:spChg chg="mod">
          <ac:chgData name="Somkiat Kitjongthawonkul" userId="5eb8df60-08bc-404a-89db-e3ac1a8c8e39" providerId="ADAL" clId="{8DBEEA42-B66A-4698-9F85-37481B062191}" dt="2021-10-31T06:10:09.819" v="315" actId="20577"/>
          <ac:spMkLst>
            <pc:docMk/>
            <pc:sldMk cId="3413586041" sldId="322"/>
            <ac:spMk id="97287" creationId="{00000000-0000-0000-0000-000000000000}"/>
          </ac:spMkLst>
        </pc:spChg>
      </pc:sldChg>
      <pc:sldChg chg="modSp mod">
        <pc:chgData name="Somkiat Kitjongthawonkul" userId="5eb8df60-08bc-404a-89db-e3ac1a8c8e39" providerId="ADAL" clId="{8DBEEA42-B66A-4698-9F85-37481B062191}" dt="2021-10-31T06:10:21.463" v="330" actId="20577"/>
        <pc:sldMkLst>
          <pc:docMk/>
          <pc:sldMk cId="2784165398" sldId="323"/>
        </pc:sldMkLst>
        <pc:spChg chg="mod">
          <ac:chgData name="Somkiat Kitjongthawonkul" userId="5eb8df60-08bc-404a-89db-e3ac1a8c8e39" providerId="ADAL" clId="{8DBEEA42-B66A-4698-9F85-37481B062191}" dt="2021-10-31T06:10:21.463" v="330" actId="20577"/>
          <ac:spMkLst>
            <pc:docMk/>
            <pc:sldMk cId="2784165398" sldId="323"/>
            <ac:spMk id="97287" creationId="{00000000-0000-0000-0000-000000000000}"/>
          </ac:spMkLst>
        </pc:spChg>
      </pc:sldChg>
      <pc:sldChg chg="modSp mod">
        <pc:chgData name="Somkiat Kitjongthawonkul" userId="5eb8df60-08bc-404a-89db-e3ac1a8c8e39" providerId="ADAL" clId="{8DBEEA42-B66A-4698-9F85-37481B062191}" dt="2021-10-31T06:10:26.814" v="334" actId="20577"/>
        <pc:sldMkLst>
          <pc:docMk/>
          <pc:sldMk cId="655303015" sldId="324"/>
        </pc:sldMkLst>
        <pc:spChg chg="mod">
          <ac:chgData name="Somkiat Kitjongthawonkul" userId="5eb8df60-08bc-404a-89db-e3ac1a8c8e39" providerId="ADAL" clId="{8DBEEA42-B66A-4698-9F85-37481B062191}" dt="2021-10-31T06:10:26.814" v="334" actId="20577"/>
          <ac:spMkLst>
            <pc:docMk/>
            <pc:sldMk cId="655303015" sldId="324"/>
            <ac:spMk id="97287" creationId="{00000000-0000-0000-0000-000000000000}"/>
          </ac:spMkLst>
        </pc:spChg>
      </pc:sldChg>
      <pc:sldChg chg="modSp mod">
        <pc:chgData name="Somkiat Kitjongthawonkul" userId="5eb8df60-08bc-404a-89db-e3ac1a8c8e39" providerId="ADAL" clId="{8DBEEA42-B66A-4698-9F85-37481B062191}" dt="2021-10-31T06:11:35.043" v="412" actId="20577"/>
        <pc:sldMkLst>
          <pc:docMk/>
          <pc:sldMk cId="2956950172" sldId="325"/>
        </pc:sldMkLst>
        <pc:spChg chg="mod">
          <ac:chgData name="Somkiat Kitjongthawonkul" userId="5eb8df60-08bc-404a-89db-e3ac1a8c8e39" providerId="ADAL" clId="{8DBEEA42-B66A-4698-9F85-37481B062191}" dt="2021-10-31T06:11:35.043" v="412" actId="20577"/>
          <ac:spMkLst>
            <pc:docMk/>
            <pc:sldMk cId="2956950172" sldId="325"/>
            <ac:spMk id="119815" creationId="{00000000-0000-0000-0000-000000000000}"/>
          </ac:spMkLst>
        </pc:spChg>
      </pc:sldChg>
      <pc:sldChg chg="modSp mod">
        <pc:chgData name="Somkiat Kitjongthawonkul" userId="5eb8df60-08bc-404a-89db-e3ac1a8c8e39" providerId="ADAL" clId="{8DBEEA42-B66A-4698-9F85-37481B062191}" dt="2021-10-31T06:11:23.317" v="397" actId="20577"/>
        <pc:sldMkLst>
          <pc:docMk/>
          <pc:sldMk cId="574115440" sldId="326"/>
        </pc:sldMkLst>
        <pc:spChg chg="mod">
          <ac:chgData name="Somkiat Kitjongthawonkul" userId="5eb8df60-08bc-404a-89db-e3ac1a8c8e39" providerId="ADAL" clId="{8DBEEA42-B66A-4698-9F85-37481B062191}" dt="2021-10-31T06:11:23.317" v="397" actId="20577"/>
          <ac:spMkLst>
            <pc:docMk/>
            <pc:sldMk cId="574115440" sldId="326"/>
            <ac:spMk id="115719" creationId="{00000000-0000-0000-0000-000000000000}"/>
          </ac:spMkLst>
        </pc:spChg>
      </pc:sldChg>
      <pc:sldChg chg="addSp delSp modSp new del mod ord setBg modClrScheme chgLayout">
        <pc:chgData name="Somkiat Kitjongthawonkul" userId="5eb8df60-08bc-404a-89db-e3ac1a8c8e39" providerId="ADAL" clId="{8DBEEA42-B66A-4698-9F85-37481B062191}" dt="2021-10-31T00:00:36.189" v="26" actId="2696"/>
        <pc:sldMkLst>
          <pc:docMk/>
          <pc:sldMk cId="1191841700" sldId="327"/>
        </pc:sldMkLst>
        <pc:spChg chg="del">
          <ac:chgData name="Somkiat Kitjongthawonkul" userId="5eb8df60-08bc-404a-89db-e3ac1a8c8e39" providerId="ADAL" clId="{8DBEEA42-B66A-4698-9F85-37481B062191}" dt="2021-10-30T23:58:20.008" v="17" actId="700"/>
          <ac:spMkLst>
            <pc:docMk/>
            <pc:sldMk cId="1191841700" sldId="327"/>
            <ac:spMk id="2" creationId="{430DEDF7-5B60-4815-8D75-7A3DC4233E93}"/>
          </ac:spMkLst>
        </pc:spChg>
        <pc:spChg chg="del">
          <ac:chgData name="Somkiat Kitjongthawonkul" userId="5eb8df60-08bc-404a-89db-e3ac1a8c8e39" providerId="ADAL" clId="{8DBEEA42-B66A-4698-9F85-37481B062191}" dt="2021-10-30T23:57:39.126" v="15"/>
          <ac:spMkLst>
            <pc:docMk/>
            <pc:sldMk cId="1191841700" sldId="327"/>
            <ac:spMk id="3" creationId="{DF8C8780-EE9F-4D16-95C3-B751944DDDF2}"/>
          </ac:spMkLst>
        </pc:spChg>
        <pc:spChg chg="add mod">
          <ac:chgData name="Somkiat Kitjongthawonkul" userId="5eb8df60-08bc-404a-89db-e3ac1a8c8e39" providerId="ADAL" clId="{8DBEEA42-B66A-4698-9F85-37481B062191}" dt="2021-10-30T23:58:34.187" v="21" actId="14100"/>
          <ac:spMkLst>
            <pc:docMk/>
            <pc:sldMk cId="1191841700" sldId="327"/>
            <ac:spMk id="6" creationId="{54C09CE6-FBCD-4537-8E3E-A29FA088ACF0}"/>
          </ac:spMkLst>
        </pc:spChg>
        <pc:spChg chg="add mod">
          <ac:chgData name="Somkiat Kitjongthawonkul" userId="5eb8df60-08bc-404a-89db-e3ac1a8c8e39" providerId="ADAL" clId="{8DBEEA42-B66A-4698-9F85-37481B062191}" dt="2021-10-30T23:58:42.551" v="22"/>
          <ac:spMkLst>
            <pc:docMk/>
            <pc:sldMk cId="1191841700" sldId="327"/>
            <ac:spMk id="7" creationId="{8E832185-2585-411A-B99B-20901353ACED}"/>
          </ac:spMkLst>
        </pc:spChg>
        <pc:picChg chg="add mod ord">
          <ac:chgData name="Somkiat Kitjongthawonkul" userId="5eb8df60-08bc-404a-89db-e3ac1a8c8e39" providerId="ADAL" clId="{8DBEEA42-B66A-4698-9F85-37481B062191}" dt="2021-10-30T23:58:22.986" v="18" actId="1076"/>
          <ac:picMkLst>
            <pc:docMk/>
            <pc:sldMk cId="1191841700" sldId="327"/>
            <ac:picMk id="4" creationId="{C9BD6704-DC04-4C41-93D4-8FE2616FFC2E}"/>
          </ac:picMkLst>
        </pc:picChg>
      </pc:sldChg>
      <pc:sldChg chg="add">
        <pc:chgData name="Somkiat Kitjongthawonkul" userId="5eb8df60-08bc-404a-89db-e3ac1a8c8e39" providerId="ADAL" clId="{8DBEEA42-B66A-4698-9F85-37481B062191}" dt="2021-10-30T23:59:52.111" v="23"/>
        <pc:sldMkLst>
          <pc:docMk/>
          <pc:sldMk cId="2264366783" sldId="429"/>
        </pc:sldMkLst>
      </pc:sldChg>
      <pc:sldMasterChg chg="delSldLayout">
        <pc:chgData name="Somkiat Kitjongthawonkul" userId="5eb8df60-08bc-404a-89db-e3ac1a8c8e39" providerId="ADAL" clId="{8DBEEA42-B66A-4698-9F85-37481B062191}" dt="2021-10-31T06:07:34.720" v="192" actId="2696"/>
        <pc:sldMasterMkLst>
          <pc:docMk/>
          <pc:sldMasterMk cId="1772503152" sldId="2147483660"/>
        </pc:sldMasterMkLst>
        <pc:sldLayoutChg chg="del">
          <pc:chgData name="Somkiat Kitjongthawonkul" userId="5eb8df60-08bc-404a-89db-e3ac1a8c8e39" providerId="ADAL" clId="{8DBEEA42-B66A-4698-9F85-37481B062191}" dt="2021-10-31T06:07:34.720" v="192" actId="2696"/>
          <pc:sldLayoutMkLst>
            <pc:docMk/>
            <pc:sldMasterMk cId="1772503152" sldId="2147483660"/>
            <pc:sldLayoutMk cId="1971346796" sldId="214748366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F96805-15B0-3D49-85C2-56D08F01B277}" type="datetimeFigureOut">
              <a:rPr lang="en-US" smtClean="0"/>
              <a:t>3/19/2024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3939970-F3E1-DE44-A0ED-9DCDACC1EF69}" type="slidenum">
              <a:rPr lang="en-US" smtClean="0"/>
              <a:t>‹#›</a:t>
            </a:fld>
            <a:endParaRPr lang="en-US" dirty="0"/>
          </a:p>
        </p:txBody>
      </p:sp>
    </p:spTree>
    <p:extLst>
      <p:ext uri="{BB962C8B-B14F-4D97-AF65-F5344CB8AC3E}">
        <p14:creationId xmlns:p14="http://schemas.microsoft.com/office/powerpoint/2010/main" val="249401766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dirty="0"/>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E6F3D0E6-B9F5-4A3F-B828-08C09A69480E}" type="slidenum">
              <a:rPr lang="en-US" altLang="en-US"/>
              <a:pPr/>
              <a:t>‹#›</a:t>
            </a:fld>
            <a:endParaRPr lang="en-US" altLang="en-US" dirty="0"/>
          </a:p>
        </p:txBody>
      </p:sp>
    </p:spTree>
    <p:extLst>
      <p:ext uri="{BB962C8B-B14F-4D97-AF65-F5344CB8AC3E}">
        <p14:creationId xmlns:p14="http://schemas.microsoft.com/office/powerpoint/2010/main" val="378832427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C62B24DD-C379-4721-855F-C6709BB543EE}"/>
              </a:ext>
            </a:extLst>
          </p:cNvPr>
          <p:cNvSpPr>
            <a:spLocks noGrp="1" noRot="1" noChangeAspect="1" noChangeArrowheads="1" noTextEdit="1"/>
          </p:cNvSpPr>
          <p:nvPr>
            <p:ph type="sldImg"/>
          </p:nvPr>
        </p:nvSpPr>
        <p:spPr>
          <a:ln/>
        </p:spPr>
      </p:sp>
      <p:sp>
        <p:nvSpPr>
          <p:cNvPr id="13315" name="Notes Placeholder 2">
            <a:extLst>
              <a:ext uri="{FF2B5EF4-FFF2-40B4-BE49-F238E27FC236}">
                <a16:creationId xmlns:a16="http://schemas.microsoft.com/office/drawing/2014/main" id="{BBE4FABA-4679-4F0F-8DFA-78FB751469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13316" name="Slide Number Placeholder 3">
            <a:extLst>
              <a:ext uri="{FF2B5EF4-FFF2-40B4-BE49-F238E27FC236}">
                <a16:creationId xmlns:a16="http://schemas.microsoft.com/office/drawing/2014/main" id="{75E409E2-B18A-4113-808D-CBF8889D56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29C1EA-A4E0-4694-A388-641F16A2F71E}"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000085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BA44D8-D4B7-4EDB-96C4-A1AD91807C6F}" type="slidenum">
              <a:rPr lang="en-US" altLang="en-US"/>
              <a:pPr/>
              <a:t>18</a:t>
            </a:fld>
            <a:endParaRPr lang="en-US" altLang="en-US" dirty="0"/>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34267E-BF9A-41AB-B765-F1B60763F715}" type="slidenum">
              <a:rPr lang="en-US" altLang="en-US"/>
              <a:pPr/>
              <a:t>19</a:t>
            </a:fld>
            <a:endParaRPr lang="en-US" altLang="en-US" dirty="0"/>
          </a:p>
        </p:txBody>
      </p:sp>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EDA81A-AE41-424B-8509-D9E31F74F949}" type="slidenum">
              <a:rPr lang="en-US" altLang="en-US"/>
              <a:pPr/>
              <a:t>20</a:t>
            </a:fld>
            <a:endParaRPr lang="en-US" altLang="en-US" dirty="0"/>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8AE911-B838-46E8-9B2A-B02B6B9C80D6}" type="slidenum">
              <a:rPr lang="en-US" altLang="en-US"/>
              <a:pPr/>
              <a:t>21</a:t>
            </a:fld>
            <a:endParaRPr lang="en-US" altLang="en-US" dirty="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2739BD-36DF-4A86-80EB-8C9DEF5BE14E}" type="slidenum">
              <a:rPr lang="en-US" altLang="en-US"/>
              <a:pPr/>
              <a:t>22</a:t>
            </a:fld>
            <a:endParaRPr lang="en-US" alt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A8401A-29F7-4814-BB6F-75D1161088DA}" type="slidenum">
              <a:rPr lang="en-US" altLang="en-US"/>
              <a:pPr/>
              <a:t>23</a:t>
            </a:fld>
            <a:endParaRPr lang="en-US" altLang="en-US" dirty="0"/>
          </a:p>
        </p:txBody>
      </p:sp>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24</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25</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26</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27</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F3D0E6-B9F5-4A3F-B828-08C09A69480E}" type="slidenum">
              <a:rPr lang="en-US" altLang="en-US" smtClean="0"/>
              <a:pPr/>
              <a:t>2</a:t>
            </a:fld>
            <a:endParaRPr lang="en-US" altLang="en-US" dirty="0"/>
          </a:p>
        </p:txBody>
      </p:sp>
    </p:spTree>
    <p:extLst>
      <p:ext uri="{BB962C8B-B14F-4D97-AF65-F5344CB8AC3E}">
        <p14:creationId xmlns:p14="http://schemas.microsoft.com/office/powerpoint/2010/main" val="1083075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28</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29</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A1CAF0-35B3-4AAB-8EC7-F064014299C0}" type="slidenum">
              <a:rPr lang="en-US" altLang="en-US"/>
              <a:pPr/>
              <a:t>30</a:t>
            </a:fld>
            <a:endParaRPr lang="en-US" altLang="en-US" dirty="0"/>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48F445-3D03-45C2-B92F-7CB72E42C498}" type="slidenum">
              <a:rPr lang="en-US" altLang="en-US"/>
              <a:pPr/>
              <a:t>31</a:t>
            </a:fld>
            <a:endParaRPr lang="en-US" altLang="en-US" dirty="0"/>
          </a:p>
        </p:txBody>
      </p:sp>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07517C-6C4B-4145-BA71-D8CC7E80A0B2}" type="slidenum">
              <a:rPr lang="en-US" altLang="en-US"/>
              <a:pPr/>
              <a:t>32</a:t>
            </a:fld>
            <a:endParaRPr lang="en-US" altLang="en-US" dirty="0"/>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85A1F7-C9E3-4CAB-9016-D90C89541641}" type="slidenum">
              <a:rPr lang="en-US" altLang="en-US"/>
              <a:pPr/>
              <a:t>33</a:t>
            </a:fld>
            <a:endParaRPr lang="en-US" altLang="en-US" dirty="0"/>
          </a:p>
        </p:txBody>
      </p:sp>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E8E547-6286-4101-A482-FF3168C42257}" type="slidenum">
              <a:rPr lang="en-US" altLang="en-US"/>
              <a:pPr/>
              <a:t>34</a:t>
            </a:fld>
            <a:endParaRPr lang="en-US" alt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C44ED-8E4F-406D-8731-7A8E34B5C641}" type="slidenum">
              <a:rPr lang="en-US" altLang="en-US"/>
              <a:pPr/>
              <a:t>35</a:t>
            </a:fld>
            <a:endParaRPr lang="en-US" altLang="en-US" dirty="0"/>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586F1-22E7-4E7B-81ED-2A81DCA6E48D}" type="slidenum">
              <a:rPr lang="en-US" altLang="en-US"/>
              <a:pPr/>
              <a:t>36</a:t>
            </a:fld>
            <a:endParaRPr lang="en-US" altLang="en-US" dirty="0"/>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BA2D58-59DB-49E7-90CB-58B1F0CD5688}" type="slidenum">
              <a:rPr lang="en-US" altLang="en-US"/>
              <a:pPr/>
              <a:t>37</a:t>
            </a:fld>
            <a:endParaRPr lang="en-US" altLang="en-US" dirty="0"/>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643DA8-BD4A-4A14-94BF-E2306FDC340F}" type="slidenum">
              <a:rPr lang="en-US" altLang="en-US"/>
              <a:pPr/>
              <a:t>4</a:t>
            </a:fld>
            <a:endParaRPr lang="en-US" altLang="en-US" dirty="0"/>
          </a:p>
        </p:txBody>
      </p:sp>
      <p:sp>
        <p:nvSpPr>
          <p:cNvPr id="13314" name="Rectangle 2"/>
          <p:cNvSpPr>
            <a:spLocks noGrp="1" noRot="1" noChangeAspect="1" noChangeArrowheads="1" noTextEdit="1"/>
          </p:cNvSpPr>
          <p:nvPr>
            <p:ph type="sldImg"/>
          </p:nvPr>
        </p:nvSpPr>
        <p:spPr>
          <a:ln/>
        </p:spPr>
      </p:sp>
      <p:sp>
        <p:nvSpPr>
          <p:cNvPr id="1331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38</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39</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68DC7E-0D33-4D3C-A54D-07342B55D114}" type="slidenum">
              <a:rPr lang="en-US" altLang="en-US"/>
              <a:pPr/>
              <a:t>40</a:t>
            </a:fld>
            <a:endParaRPr lang="en-US" altLang="en-US" dirty="0"/>
          </a:p>
        </p:txBody>
      </p:sp>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41</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42</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194D57-7992-4A7C-99FF-984ADCDF6EDF}" type="slidenum">
              <a:rPr lang="en-US" altLang="en-US"/>
              <a:pPr/>
              <a:t>43</a:t>
            </a:fld>
            <a:endParaRPr lang="en-US" altLang="en-US" dirty="0"/>
          </a:p>
        </p:txBody>
      </p:sp>
      <p:sp>
        <p:nvSpPr>
          <p:cNvPr id="122882" name="Rectangle 2"/>
          <p:cNvSpPr>
            <a:spLocks noGrp="1" noRot="1" noChangeAspect="1" noChangeArrowheads="1" noTextEdit="1"/>
          </p:cNvSpPr>
          <p:nvPr>
            <p:ph type="sldImg"/>
          </p:nvPr>
        </p:nvSpPr>
        <p:spPr>
          <a:ln/>
        </p:spPr>
      </p:sp>
      <p:sp>
        <p:nvSpPr>
          <p:cNvPr id="12288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528F05FC-7130-4DC5-83D2-4A21D38B93BA}"/>
              </a:ext>
            </a:extLst>
          </p:cNvPr>
          <p:cNvSpPr>
            <a:spLocks noGrp="1" noRot="1" noChangeAspect="1" noChangeArrowheads="1" noTextEdit="1"/>
          </p:cNvSpPr>
          <p:nvPr>
            <p:ph type="sldImg"/>
          </p:nvPr>
        </p:nvSpPr>
        <p:spPr>
          <a:ln/>
        </p:spPr>
      </p:sp>
      <p:sp>
        <p:nvSpPr>
          <p:cNvPr id="81923" name="Notes Placeholder 2">
            <a:extLst>
              <a:ext uri="{FF2B5EF4-FFF2-40B4-BE49-F238E27FC236}">
                <a16:creationId xmlns:a16="http://schemas.microsoft.com/office/drawing/2014/main" id="{0948D5D0-E31B-42F5-B5E5-5166A57CC4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81924" name="Slide Number Placeholder 3">
            <a:extLst>
              <a:ext uri="{FF2B5EF4-FFF2-40B4-BE49-F238E27FC236}">
                <a16:creationId xmlns:a16="http://schemas.microsoft.com/office/drawing/2014/main" id="{B4E6276E-D8D9-41B4-BD96-3C0CEBEF6B8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8E35EF6-9744-40D0-88FE-F8290E1B1928}"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704449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B81597-AEF6-4AFF-A1C3-F6ED02CAAC57}" type="slidenum">
              <a:rPr lang="en-US" altLang="en-US"/>
              <a:pPr/>
              <a:t>5</a:t>
            </a:fld>
            <a:endParaRPr lang="en-US" altLang="en-US" dirty="0"/>
          </a:p>
        </p:txBody>
      </p:sp>
      <p:sp>
        <p:nvSpPr>
          <p:cNvPr id="9218" name="Rectangle 2"/>
          <p:cNvSpPr>
            <a:spLocks noGrp="1" noRot="1" noChangeAspect="1" noChangeArrowheads="1" noTextEdit="1"/>
          </p:cNvSpPr>
          <p:nvPr>
            <p:ph type="sldImg"/>
          </p:nvPr>
        </p:nvSpPr>
        <p:spPr>
          <a:ln/>
        </p:spPr>
      </p:sp>
      <p:sp>
        <p:nvSpPr>
          <p:cNvPr id="921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C59CF5-ABD1-48F7-8509-5EE79BAF1FD8}" type="slidenum">
              <a:rPr lang="en-US" altLang="en-US"/>
              <a:pPr/>
              <a:t>6</a:t>
            </a:fld>
            <a:endParaRPr lang="en-US" altLang="en-US" dirty="0"/>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DD7F05-F1DC-429E-8F4D-C89202004A4A}" type="slidenum">
              <a:rPr lang="en-US" altLang="en-US"/>
              <a:pPr/>
              <a:t>14</a:t>
            </a:fld>
            <a:endParaRPr lang="en-US" altLang="en-US" dirty="0"/>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3A2701-6756-4B77-84E6-862885D7755D}" type="slidenum">
              <a:rPr lang="en-US" altLang="en-US"/>
              <a:pPr/>
              <a:t>15</a:t>
            </a:fld>
            <a:endParaRPr lang="en-US" alt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A97758-D1A5-4125-B462-5DA0C694B2FB}" type="slidenum">
              <a:rPr lang="en-US" altLang="en-US"/>
              <a:pPr/>
              <a:t>16</a:t>
            </a:fld>
            <a:endParaRPr lang="en-US" altLang="en-US"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C8DD87-4E7B-4554-88A0-E011CD1033D5}" type="slidenum">
              <a:rPr lang="en-US" altLang="en-US"/>
              <a:pPr/>
              <a:t>17</a:t>
            </a:fld>
            <a:endParaRPr lang="en-US" altLang="en-US" dirty="0"/>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p:txBody>
          <a:bodyPr/>
          <a:lstStyle/>
          <a:p>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1775345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4720741E-2935-4BD9-9502-48B6177E8091}" type="slidenum">
              <a:rPr lang="en-US" altLang="en-US"/>
              <a:pPr/>
              <a:t>‹#›</a:t>
            </a:fld>
            <a:endParaRPr lang="en-US" altLang="en-US" dirty="0"/>
          </a:p>
        </p:txBody>
      </p:sp>
    </p:spTree>
    <p:extLst>
      <p:ext uri="{BB962C8B-B14F-4D97-AF65-F5344CB8AC3E}">
        <p14:creationId xmlns:p14="http://schemas.microsoft.com/office/powerpoint/2010/main" val="249040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562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28600"/>
            <a:ext cx="5676900" cy="5562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B01B743A-BE79-4A29-A1F4-5498EDD32B3E}" type="slidenum">
              <a:rPr lang="en-US" altLang="en-US"/>
              <a:pPr/>
              <a:t>‹#›</a:t>
            </a:fld>
            <a:endParaRPr lang="en-US" altLang="en-US" dirty="0"/>
          </a:p>
        </p:txBody>
      </p:sp>
    </p:spTree>
    <p:extLst>
      <p:ext uri="{BB962C8B-B14F-4D97-AF65-F5344CB8AC3E}">
        <p14:creationId xmlns:p14="http://schemas.microsoft.com/office/powerpoint/2010/main" val="122059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AU"/>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AU"/>
          </a:p>
        </p:txBody>
      </p:sp>
      <p:sp>
        <p:nvSpPr>
          <p:cNvPr id="4" name="Footer Placeholder 4">
            <a:extLst>
              <a:ext uri="{FF2B5EF4-FFF2-40B4-BE49-F238E27FC236}">
                <a16:creationId xmlns:a16="http://schemas.microsoft.com/office/drawing/2014/main" id="{5D531782-B086-43D2-9739-3F0F2F9FE788}"/>
              </a:ext>
            </a:extLst>
          </p:cNvPr>
          <p:cNvSpPr>
            <a:spLocks noGrp="1"/>
          </p:cNvSpPr>
          <p:nvPr>
            <p:ph type="ftr" sz="quarter" idx="10"/>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5">
            <a:extLst>
              <a:ext uri="{FF2B5EF4-FFF2-40B4-BE49-F238E27FC236}">
                <a16:creationId xmlns:a16="http://schemas.microsoft.com/office/drawing/2014/main" id="{9CF97178-42A0-4183-ABBD-55D344CC963C}"/>
              </a:ext>
            </a:extLst>
          </p:cNvPr>
          <p:cNvSpPr>
            <a:spLocks noGrp="1"/>
          </p:cNvSpPr>
          <p:nvPr>
            <p:ph type="sldNum" sz="quarter" idx="11"/>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6F7CA8D8-27E6-41BA-8A07-0BC77F8C5305}"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808512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pic>
        <p:nvPicPr>
          <p:cNvPr id="3" name="Picture 7">
            <a:extLst>
              <a:ext uri="{FF2B5EF4-FFF2-40B4-BE49-F238E27FC236}">
                <a16:creationId xmlns:a16="http://schemas.microsoft.com/office/drawing/2014/main" id="{1D57022A-818F-4EEA-AFE8-F7DE327DF6F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t>Click to edit Master title style</a:t>
            </a:r>
            <a:endParaRPr lang="en-AU"/>
          </a:p>
        </p:txBody>
      </p:sp>
      <p:sp>
        <p:nvSpPr>
          <p:cNvPr id="4" name="Date Placeholder 2">
            <a:extLst>
              <a:ext uri="{FF2B5EF4-FFF2-40B4-BE49-F238E27FC236}">
                <a16:creationId xmlns:a16="http://schemas.microsoft.com/office/drawing/2014/main" id="{3683EF8C-B581-4231-ACC4-3DD154ADD477}"/>
              </a:ext>
            </a:extLst>
          </p:cNvPr>
          <p:cNvSpPr>
            <a:spLocks noGrp="1"/>
          </p:cNvSpPr>
          <p:nvPr>
            <p:ph type="dt" sz="half" idx="10"/>
          </p:nvPr>
        </p:nvSpPr>
        <p:spPr/>
        <p:txBody>
          <a:bodyPr/>
          <a:lstStyle>
            <a:lvl1pPr defTabSz="685800" eaLnBrk="1" fontAlgn="auto" hangingPunct="1">
              <a:spcBef>
                <a:spcPts val="0"/>
              </a:spcBef>
              <a:spcAft>
                <a:spcPts val="0"/>
              </a:spcAft>
              <a:defRPr dirty="0">
                <a:solidFill>
                  <a:prstClr val="black">
                    <a:tint val="75000"/>
                  </a:prstClr>
                </a:solidFill>
                <a:latin typeface="Calibri"/>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3">
            <a:extLst>
              <a:ext uri="{FF2B5EF4-FFF2-40B4-BE49-F238E27FC236}">
                <a16:creationId xmlns:a16="http://schemas.microsoft.com/office/drawing/2014/main" id="{77D1B5B2-59AB-45BB-9655-A0D2B94A4577}"/>
              </a:ext>
            </a:extLst>
          </p:cNvPr>
          <p:cNvSpPr>
            <a:spLocks noGrp="1"/>
          </p:cNvSpPr>
          <p:nvPr>
            <p:ph type="ftr" sz="quarter" idx="11"/>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4">
            <a:extLst>
              <a:ext uri="{FF2B5EF4-FFF2-40B4-BE49-F238E27FC236}">
                <a16:creationId xmlns:a16="http://schemas.microsoft.com/office/drawing/2014/main" id="{63D1DDB7-D9A5-40DB-8168-B3334D457702}"/>
              </a:ext>
            </a:extLst>
          </p:cNvPr>
          <p:cNvSpPr>
            <a:spLocks noGrp="1"/>
          </p:cNvSpPr>
          <p:nvPr>
            <p:ph type="sldNum" sz="quarter" idx="12"/>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DABFEFAB-1DF0-42C6-9316-EC859193FE2C}"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913293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3109351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E23EB4D5-5616-4C5B-AE29-F2BF99363D5E}" type="slidenum">
              <a:rPr lang="en-US" altLang="en-US"/>
              <a:pPr/>
              <a:t>‹#›</a:t>
            </a:fld>
            <a:endParaRPr lang="en-US" altLang="en-US" dirty="0"/>
          </a:p>
        </p:txBody>
      </p:sp>
    </p:spTree>
    <p:extLst>
      <p:ext uri="{BB962C8B-B14F-4D97-AF65-F5344CB8AC3E}">
        <p14:creationId xmlns:p14="http://schemas.microsoft.com/office/powerpoint/2010/main" val="1846843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94939C24-3612-4FD9-9833-0FD64BA577A2}" type="slidenum">
              <a:rPr lang="en-US" altLang="en-US"/>
              <a:pPr/>
              <a:t>‹#›</a:t>
            </a:fld>
            <a:endParaRPr lang="en-US" altLang="en-US" dirty="0"/>
          </a:p>
        </p:txBody>
      </p:sp>
    </p:spTree>
    <p:extLst>
      <p:ext uri="{BB962C8B-B14F-4D97-AF65-F5344CB8AC3E}">
        <p14:creationId xmlns:p14="http://schemas.microsoft.com/office/powerpoint/2010/main" val="3942574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9" name="Slide Number Placeholder 8"/>
          <p:cNvSpPr>
            <a:spLocks noGrp="1"/>
          </p:cNvSpPr>
          <p:nvPr>
            <p:ph type="sldNum" sz="quarter" idx="12"/>
          </p:nvPr>
        </p:nvSpPr>
        <p:spPr>
          <a:xfrm>
            <a:off x="685800" y="6248400"/>
            <a:ext cx="1905000" cy="457200"/>
          </a:xfrm>
          <a:prstGeom prst="rect">
            <a:avLst/>
          </a:prstGeom>
        </p:spPr>
        <p:txBody>
          <a:bodyPr/>
          <a:lstStyle>
            <a:lvl1pPr>
              <a:defRPr/>
            </a:lvl1pPr>
          </a:lstStyle>
          <a:p>
            <a:fld id="{DA8C031B-8552-4064-9BFE-803EBCAF29B9}" type="slidenum">
              <a:rPr lang="en-US" altLang="en-US"/>
              <a:pPr/>
              <a:t>‹#›</a:t>
            </a:fld>
            <a:endParaRPr lang="en-US" altLang="en-US" dirty="0"/>
          </a:p>
        </p:txBody>
      </p:sp>
    </p:spTree>
    <p:extLst>
      <p:ext uri="{BB962C8B-B14F-4D97-AF65-F5344CB8AC3E}">
        <p14:creationId xmlns:p14="http://schemas.microsoft.com/office/powerpoint/2010/main" val="1353858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5" name="Slide Number Placeholder 4"/>
          <p:cNvSpPr>
            <a:spLocks noGrp="1"/>
          </p:cNvSpPr>
          <p:nvPr>
            <p:ph type="sldNum" sz="quarter" idx="12"/>
          </p:nvPr>
        </p:nvSpPr>
        <p:spPr>
          <a:xfrm>
            <a:off x="685800" y="6248400"/>
            <a:ext cx="1905000" cy="457200"/>
          </a:xfrm>
          <a:prstGeom prst="rect">
            <a:avLst/>
          </a:prstGeom>
        </p:spPr>
        <p:txBody>
          <a:bodyPr/>
          <a:lstStyle>
            <a:lvl1pPr>
              <a:defRPr/>
            </a:lvl1pPr>
          </a:lstStyle>
          <a:p>
            <a:fld id="{A388C289-70BE-4319-92CB-A57062C51EC4}" type="slidenum">
              <a:rPr lang="en-US" altLang="en-US"/>
              <a:pPr/>
              <a:t>‹#›</a:t>
            </a:fld>
            <a:endParaRPr lang="en-US" altLang="en-US" dirty="0"/>
          </a:p>
        </p:txBody>
      </p:sp>
    </p:spTree>
    <p:extLst>
      <p:ext uri="{BB962C8B-B14F-4D97-AF65-F5344CB8AC3E}">
        <p14:creationId xmlns:p14="http://schemas.microsoft.com/office/powerpoint/2010/main" val="2666943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4" name="Slide Number Placeholder 3"/>
          <p:cNvSpPr>
            <a:spLocks noGrp="1"/>
          </p:cNvSpPr>
          <p:nvPr>
            <p:ph type="sldNum" sz="quarter" idx="12"/>
          </p:nvPr>
        </p:nvSpPr>
        <p:spPr>
          <a:xfrm>
            <a:off x="685800" y="6248400"/>
            <a:ext cx="1905000" cy="457200"/>
          </a:xfrm>
          <a:prstGeom prst="rect">
            <a:avLst/>
          </a:prstGeom>
        </p:spPr>
        <p:txBody>
          <a:bodyPr/>
          <a:lstStyle>
            <a:lvl1pPr>
              <a:defRPr/>
            </a:lvl1pPr>
          </a:lstStyle>
          <a:p>
            <a:fld id="{7A2B4A45-69AF-4B27-B7FE-A40944D768E0}" type="slidenum">
              <a:rPr lang="en-US" altLang="en-US"/>
              <a:pPr/>
              <a:t>‹#›</a:t>
            </a:fld>
            <a:endParaRPr lang="en-US" altLang="en-US" dirty="0"/>
          </a:p>
        </p:txBody>
      </p:sp>
    </p:spTree>
    <p:extLst>
      <p:ext uri="{BB962C8B-B14F-4D97-AF65-F5344CB8AC3E}">
        <p14:creationId xmlns:p14="http://schemas.microsoft.com/office/powerpoint/2010/main" val="1711096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E16A683D-499F-497D-8AAC-6AD1950CBD05}" type="slidenum">
              <a:rPr lang="en-US" altLang="en-US"/>
              <a:pPr/>
              <a:t>‹#›</a:t>
            </a:fld>
            <a:endParaRPr lang="en-US" altLang="en-US" dirty="0"/>
          </a:p>
        </p:txBody>
      </p:sp>
    </p:spTree>
    <p:extLst>
      <p:ext uri="{BB962C8B-B14F-4D97-AF65-F5344CB8AC3E}">
        <p14:creationId xmlns:p14="http://schemas.microsoft.com/office/powerpoint/2010/main" val="18059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6C8336A2-5EC9-4A9E-B235-FD7A6550E8AF}" type="slidenum">
              <a:rPr lang="en-US" altLang="en-US"/>
              <a:pPr/>
              <a:t>‹#›</a:t>
            </a:fld>
            <a:endParaRPr lang="en-US" altLang="en-US" dirty="0"/>
          </a:p>
        </p:txBody>
      </p:sp>
    </p:spTree>
    <p:extLst>
      <p:ext uri="{BB962C8B-B14F-4D97-AF65-F5344CB8AC3E}">
        <p14:creationId xmlns:p14="http://schemas.microsoft.com/office/powerpoint/2010/main" val="47601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228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6764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000" b="0">
          <a:solidFill>
            <a:schemeClr val="tx1"/>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3000" b="1">
          <a:solidFill>
            <a:srgbClr val="324B7E"/>
          </a:solidFill>
          <a:latin typeface="Arial" charset="0"/>
        </a:defRPr>
      </a:lvl2pPr>
      <a:lvl3pPr algn="ctr" rtl="0" eaLnBrk="0" fontAlgn="base" hangingPunct="0">
        <a:spcBef>
          <a:spcPct val="0"/>
        </a:spcBef>
        <a:spcAft>
          <a:spcPct val="0"/>
        </a:spcAft>
        <a:defRPr sz="3000" b="1">
          <a:solidFill>
            <a:srgbClr val="324B7E"/>
          </a:solidFill>
          <a:latin typeface="Arial" charset="0"/>
        </a:defRPr>
      </a:lvl3pPr>
      <a:lvl4pPr algn="ctr" rtl="0" eaLnBrk="0" fontAlgn="base" hangingPunct="0">
        <a:spcBef>
          <a:spcPct val="0"/>
        </a:spcBef>
        <a:spcAft>
          <a:spcPct val="0"/>
        </a:spcAft>
        <a:defRPr sz="3000" b="1">
          <a:solidFill>
            <a:srgbClr val="324B7E"/>
          </a:solidFill>
          <a:latin typeface="Arial" charset="0"/>
        </a:defRPr>
      </a:lvl4pPr>
      <a:lvl5pPr algn="ctr" rtl="0" eaLnBrk="0" fontAlgn="base" hangingPunct="0">
        <a:spcBef>
          <a:spcPct val="0"/>
        </a:spcBef>
        <a:spcAft>
          <a:spcPct val="0"/>
        </a:spcAft>
        <a:defRPr sz="3000" b="1">
          <a:solidFill>
            <a:srgbClr val="324B7E"/>
          </a:solidFill>
          <a:latin typeface="Arial" charset="0"/>
        </a:defRPr>
      </a:lvl5pPr>
      <a:lvl6pPr marL="457200" algn="ctr" rtl="0" eaLnBrk="0" fontAlgn="base" hangingPunct="0">
        <a:spcBef>
          <a:spcPct val="0"/>
        </a:spcBef>
        <a:spcAft>
          <a:spcPct val="0"/>
        </a:spcAft>
        <a:defRPr sz="3000" b="1">
          <a:solidFill>
            <a:srgbClr val="324B7E"/>
          </a:solidFill>
          <a:latin typeface="Arial" charset="0"/>
        </a:defRPr>
      </a:lvl6pPr>
      <a:lvl7pPr marL="914400" algn="ctr" rtl="0" eaLnBrk="0" fontAlgn="base" hangingPunct="0">
        <a:spcBef>
          <a:spcPct val="0"/>
        </a:spcBef>
        <a:spcAft>
          <a:spcPct val="0"/>
        </a:spcAft>
        <a:defRPr sz="3000" b="1">
          <a:solidFill>
            <a:srgbClr val="324B7E"/>
          </a:solidFill>
          <a:latin typeface="Arial" charset="0"/>
        </a:defRPr>
      </a:lvl7pPr>
      <a:lvl8pPr marL="1371600" algn="ctr" rtl="0" eaLnBrk="0" fontAlgn="base" hangingPunct="0">
        <a:spcBef>
          <a:spcPct val="0"/>
        </a:spcBef>
        <a:spcAft>
          <a:spcPct val="0"/>
        </a:spcAft>
        <a:defRPr sz="3000" b="1">
          <a:solidFill>
            <a:srgbClr val="324B7E"/>
          </a:solidFill>
          <a:latin typeface="Arial" charset="0"/>
        </a:defRPr>
      </a:lvl8pPr>
      <a:lvl9pPr marL="1828800" algn="ctr" rtl="0" eaLnBrk="0" fontAlgn="base" hangingPunct="0">
        <a:spcBef>
          <a:spcPct val="0"/>
        </a:spcBef>
        <a:spcAft>
          <a:spcPct val="0"/>
        </a:spcAft>
        <a:defRPr sz="3000" b="1">
          <a:solidFill>
            <a:srgbClr val="324B7E"/>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60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40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20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rgbClr val="304878"/>
          </a:solidFill>
          <a:latin typeface="+mn-lt"/>
        </a:defRPr>
      </a:lvl6pPr>
      <a:lvl7pPr marL="2971800" indent="-228600" algn="l" rtl="0" eaLnBrk="0" fontAlgn="base" hangingPunct="0">
        <a:spcBef>
          <a:spcPct val="20000"/>
        </a:spcBef>
        <a:spcAft>
          <a:spcPct val="0"/>
        </a:spcAft>
        <a:buChar char="»"/>
        <a:defRPr sz="2000">
          <a:solidFill>
            <a:srgbClr val="304878"/>
          </a:solidFill>
          <a:latin typeface="+mn-lt"/>
        </a:defRPr>
      </a:lvl7pPr>
      <a:lvl8pPr marL="3429000" indent="-228600" algn="l" rtl="0" eaLnBrk="0" fontAlgn="base" hangingPunct="0">
        <a:spcBef>
          <a:spcPct val="20000"/>
        </a:spcBef>
        <a:spcAft>
          <a:spcPct val="0"/>
        </a:spcAft>
        <a:buChar char="»"/>
        <a:defRPr sz="2000">
          <a:solidFill>
            <a:srgbClr val="304878"/>
          </a:solidFill>
          <a:latin typeface="+mn-lt"/>
        </a:defRPr>
      </a:lvl8pPr>
      <a:lvl9pPr marL="3886200" indent="-228600" algn="l" rtl="0" eaLnBrk="0" fontAlgn="base" hangingPunct="0">
        <a:spcBef>
          <a:spcPct val="20000"/>
        </a:spcBef>
        <a:spcAft>
          <a:spcPct val="0"/>
        </a:spcAft>
        <a:buChar char="»"/>
        <a:defRPr sz="2000">
          <a:solidFill>
            <a:srgbClr val="304878"/>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2E5AFF2B-81F4-4BFB-A904-7CEACAFB4198}"/>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AU" altLang="en-US"/>
          </a:p>
        </p:txBody>
      </p:sp>
      <p:sp>
        <p:nvSpPr>
          <p:cNvPr id="3075" name="Text Placeholder 2">
            <a:extLst>
              <a:ext uri="{FF2B5EF4-FFF2-40B4-BE49-F238E27FC236}">
                <a16:creationId xmlns:a16="http://schemas.microsoft.com/office/drawing/2014/main" id="{504930ED-37A6-4319-A6E6-4170E528C6D3}"/>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AU" altLang="en-US"/>
          </a:p>
        </p:txBody>
      </p:sp>
      <p:sp>
        <p:nvSpPr>
          <p:cNvPr id="4" name="Date Placeholder 3">
            <a:extLst>
              <a:ext uri="{FF2B5EF4-FFF2-40B4-BE49-F238E27FC236}">
                <a16:creationId xmlns:a16="http://schemas.microsoft.com/office/drawing/2014/main" id="{7B6385B9-6669-43F3-971A-5B36E24D3967}"/>
              </a:ext>
            </a:extLst>
          </p:cNvPr>
          <p:cNvSpPr>
            <a:spLocks noGrp="1"/>
          </p:cNvSpPr>
          <p:nvPr>
            <p:ph type="dt" sz="half" idx="2"/>
          </p:nvPr>
        </p:nvSpPr>
        <p:spPr>
          <a:xfrm>
            <a:off x="1004888" y="6356350"/>
            <a:ext cx="1681162" cy="365125"/>
          </a:xfrm>
          <a:prstGeom prst="rect">
            <a:avLst/>
          </a:prstGeom>
        </p:spPr>
        <p:txBody>
          <a:bodyPr vert="horz" lIns="91440" tIns="45720" rIns="91440" bIns="45720" rtlCol="0" anchor="ctr"/>
          <a:lstStyle>
            <a:lvl1pPr algn="l">
              <a:defRPr sz="900" dirty="0">
                <a:solidFill>
                  <a:schemeClr val="tx1">
                    <a:tint val="75000"/>
                  </a:schemeClr>
                </a:solidFill>
              </a:defRPr>
            </a:lvl1pPr>
          </a:lstStyle>
          <a:p>
            <a:pPr>
              <a:defRPr/>
            </a:pPr>
            <a:endParaRPr lang="en-AU"/>
          </a:p>
        </p:txBody>
      </p:sp>
      <p:sp>
        <p:nvSpPr>
          <p:cNvPr id="5" name="Footer Placeholder 4">
            <a:extLst>
              <a:ext uri="{FF2B5EF4-FFF2-40B4-BE49-F238E27FC236}">
                <a16:creationId xmlns:a16="http://schemas.microsoft.com/office/drawing/2014/main" id="{4A392FEC-52B5-47A0-8D8C-7EB45C8705F3}"/>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AU"/>
          </a:p>
        </p:txBody>
      </p:sp>
      <p:sp>
        <p:nvSpPr>
          <p:cNvPr id="6" name="Slide Number Placeholder 5">
            <a:extLst>
              <a:ext uri="{FF2B5EF4-FFF2-40B4-BE49-F238E27FC236}">
                <a16:creationId xmlns:a16="http://schemas.microsoft.com/office/drawing/2014/main" id="{2540BD71-08BE-4341-8E13-32A300E7836A}"/>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900" smtClean="0">
                <a:solidFill>
                  <a:srgbClr val="898989"/>
                </a:solidFill>
              </a:defRPr>
            </a:lvl1pPr>
          </a:lstStyle>
          <a:p>
            <a:pPr>
              <a:defRPr/>
            </a:pPr>
            <a:fld id="{5021C190-2045-4020-9425-50C3A4681075}" type="slidenum">
              <a:rPr lang="en-AU" altLang="en-US"/>
              <a:pPr>
                <a:defRPr/>
              </a:pPr>
              <a:t>‹#›</a:t>
            </a:fld>
            <a:endParaRPr lang="en-AU" altLang="en-US"/>
          </a:p>
        </p:txBody>
      </p:sp>
      <p:pic>
        <p:nvPicPr>
          <p:cNvPr id="3079" name="Picture 2">
            <a:extLst>
              <a:ext uri="{FF2B5EF4-FFF2-40B4-BE49-F238E27FC236}">
                <a16:creationId xmlns:a16="http://schemas.microsoft.com/office/drawing/2014/main" id="{A5AD0928-F476-48EE-82DB-685D6443B5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250315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hemeOverride" Target="../theme/themeOverride23.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hemeOverride" Target="../theme/themeOverride24.xm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hemeOverride" Target="../theme/themeOverride25.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hemeOverride" Target="../theme/themeOverride26.xml"/><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hemeOverride" Target="../theme/themeOverride27.xml"/><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28.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2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hemeOverride" Target="../theme/themeOverride30.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hemeOverride" Target="../theme/themeOverride31.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hemeOverride" Target="../theme/themeOverride3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hemeOverride" Target="../theme/themeOverride33.xml"/></Relationships>
</file>

<file path=ppt/slides/_rels/slide4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4">
            <a:extLst>
              <a:ext uri="{FF2B5EF4-FFF2-40B4-BE49-F238E27FC236}">
                <a16:creationId xmlns:a16="http://schemas.microsoft.com/office/drawing/2014/main" id="{F8637539-E732-4FEF-8D94-7A6627938145}"/>
              </a:ext>
            </a:extLst>
          </p:cNvPr>
          <p:cNvGrpSpPr>
            <a:grpSpLocks/>
          </p:cNvGrpSpPr>
          <p:nvPr/>
        </p:nvGrpSpPr>
        <p:grpSpPr bwMode="auto">
          <a:xfrm>
            <a:off x="0" y="0"/>
            <a:ext cx="9144000" cy="269875"/>
            <a:chOff x="0" y="-506"/>
            <a:chExt cx="11906" cy="171"/>
          </a:xfrm>
        </p:grpSpPr>
        <p:grpSp>
          <p:nvGrpSpPr>
            <p:cNvPr id="12295" name="Group 5">
              <a:extLst>
                <a:ext uri="{FF2B5EF4-FFF2-40B4-BE49-F238E27FC236}">
                  <a16:creationId xmlns:a16="http://schemas.microsoft.com/office/drawing/2014/main" id="{E1062516-D386-49EF-8EE5-62092D283EEE}"/>
                </a:ext>
              </a:extLst>
            </p:cNvPr>
            <p:cNvGrpSpPr>
              <a:grpSpLocks/>
            </p:cNvGrpSpPr>
            <p:nvPr/>
          </p:nvGrpSpPr>
          <p:grpSpPr bwMode="auto">
            <a:xfrm>
              <a:off x="8929" y="-506"/>
              <a:ext cx="2977" cy="171"/>
              <a:chOff x="8929" y="-506"/>
              <a:chExt cx="2977" cy="171"/>
            </a:xfrm>
          </p:grpSpPr>
          <p:sp>
            <p:nvSpPr>
              <p:cNvPr id="13" name="Freeform 12">
                <a:extLst>
                  <a:ext uri="{FF2B5EF4-FFF2-40B4-BE49-F238E27FC236}">
                    <a16:creationId xmlns:a16="http://schemas.microsoft.com/office/drawing/2014/main" id="{BD5DDBA0-791F-4176-9B31-1CC9F813516C}"/>
                  </a:ext>
                </a:extLst>
              </p:cNvPr>
              <p:cNvSpPr>
                <a:spLocks/>
              </p:cNvSpPr>
              <p:nvPr/>
            </p:nvSpPr>
            <p:spPr bwMode="auto">
              <a:xfrm>
                <a:off x="8929" y="-506"/>
                <a:ext cx="2977" cy="171"/>
              </a:xfrm>
              <a:custGeom>
                <a:avLst/>
                <a:gdLst>
                  <a:gd name="T0" fmla="+- 0 8929 8929"/>
                  <a:gd name="T1" fmla="*/ T0 w 2977"/>
                  <a:gd name="T2" fmla="+- 0 -506 -506"/>
                  <a:gd name="T3" fmla="*/ -506 h 171"/>
                  <a:gd name="T4" fmla="+- 0 11906 8929"/>
                  <a:gd name="T5" fmla="*/ T4 w 2977"/>
                  <a:gd name="T6" fmla="+- 0 -506 -506"/>
                  <a:gd name="T7" fmla="*/ -506 h 171"/>
                  <a:gd name="T8" fmla="+- 0 11906 8929"/>
                  <a:gd name="T9" fmla="*/ T8 w 2977"/>
                  <a:gd name="T10" fmla="+- 0 -336 -506"/>
                  <a:gd name="T11" fmla="*/ -336 h 171"/>
                  <a:gd name="T12" fmla="+- 0 8929 8929"/>
                  <a:gd name="T13" fmla="*/ T12 w 2977"/>
                  <a:gd name="T14" fmla="+- 0 -336 -506"/>
                  <a:gd name="T15" fmla="*/ -336 h 171"/>
                  <a:gd name="T16" fmla="+- 0 8929 8929"/>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6" name="Group 6">
              <a:extLst>
                <a:ext uri="{FF2B5EF4-FFF2-40B4-BE49-F238E27FC236}">
                  <a16:creationId xmlns:a16="http://schemas.microsoft.com/office/drawing/2014/main" id="{6FB7F805-B0E1-49CF-9BD9-E8AEBA5D8E4F}"/>
                </a:ext>
              </a:extLst>
            </p:cNvPr>
            <p:cNvGrpSpPr>
              <a:grpSpLocks/>
            </p:cNvGrpSpPr>
            <p:nvPr/>
          </p:nvGrpSpPr>
          <p:grpSpPr bwMode="auto">
            <a:xfrm>
              <a:off x="5953" y="-506"/>
              <a:ext cx="2977" cy="171"/>
              <a:chOff x="5953" y="-506"/>
              <a:chExt cx="2977" cy="171"/>
            </a:xfrm>
          </p:grpSpPr>
          <p:sp>
            <p:nvSpPr>
              <p:cNvPr id="12" name="Freeform 11">
                <a:extLst>
                  <a:ext uri="{FF2B5EF4-FFF2-40B4-BE49-F238E27FC236}">
                    <a16:creationId xmlns:a16="http://schemas.microsoft.com/office/drawing/2014/main" id="{461CCAF3-19A3-4BA6-A42A-DC9BF0EEE8CE}"/>
                  </a:ext>
                </a:extLst>
              </p:cNvPr>
              <p:cNvSpPr>
                <a:spLocks/>
              </p:cNvSpPr>
              <p:nvPr/>
            </p:nvSpPr>
            <p:spPr bwMode="auto">
              <a:xfrm>
                <a:off x="5953" y="-506"/>
                <a:ext cx="2977" cy="171"/>
              </a:xfrm>
              <a:custGeom>
                <a:avLst/>
                <a:gdLst>
                  <a:gd name="T0" fmla="+- 0 5953 5953"/>
                  <a:gd name="T1" fmla="*/ T0 w 2977"/>
                  <a:gd name="T2" fmla="+- 0 -506 -506"/>
                  <a:gd name="T3" fmla="*/ -506 h 171"/>
                  <a:gd name="T4" fmla="+- 0 5953 5953"/>
                  <a:gd name="T5" fmla="*/ T4 w 2977"/>
                  <a:gd name="T6" fmla="+- 0 -336 -506"/>
                  <a:gd name="T7" fmla="*/ -336 h 171"/>
                  <a:gd name="T8" fmla="+- 0 8929 5953"/>
                  <a:gd name="T9" fmla="*/ T8 w 2977"/>
                  <a:gd name="T10" fmla="+- 0 -336 -506"/>
                  <a:gd name="T11" fmla="*/ -336 h 171"/>
                  <a:gd name="T12" fmla="+- 0 8929 5953"/>
                  <a:gd name="T13" fmla="*/ T12 w 2977"/>
                  <a:gd name="T14" fmla="+- 0 -506 -506"/>
                  <a:gd name="T15" fmla="*/ -506 h 171"/>
                  <a:gd name="T16" fmla="+- 0 5953 5953"/>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7" name="Group 7">
              <a:extLst>
                <a:ext uri="{FF2B5EF4-FFF2-40B4-BE49-F238E27FC236}">
                  <a16:creationId xmlns:a16="http://schemas.microsoft.com/office/drawing/2014/main" id="{D399F3F7-2B85-4F47-B4BE-604F291CD93F}"/>
                </a:ext>
              </a:extLst>
            </p:cNvPr>
            <p:cNvGrpSpPr>
              <a:grpSpLocks/>
            </p:cNvGrpSpPr>
            <p:nvPr/>
          </p:nvGrpSpPr>
          <p:grpSpPr bwMode="auto">
            <a:xfrm>
              <a:off x="2976" y="-506"/>
              <a:ext cx="2977" cy="171"/>
              <a:chOff x="2976" y="-506"/>
              <a:chExt cx="2977" cy="171"/>
            </a:xfrm>
          </p:grpSpPr>
          <p:sp>
            <p:nvSpPr>
              <p:cNvPr id="11" name="Freeform 10">
                <a:extLst>
                  <a:ext uri="{FF2B5EF4-FFF2-40B4-BE49-F238E27FC236}">
                    <a16:creationId xmlns:a16="http://schemas.microsoft.com/office/drawing/2014/main" id="{E3B1DAF1-3E93-412A-91EA-866E0E3F266F}"/>
                  </a:ext>
                </a:extLst>
              </p:cNvPr>
              <p:cNvSpPr>
                <a:spLocks/>
              </p:cNvSpPr>
              <p:nvPr/>
            </p:nvSpPr>
            <p:spPr bwMode="auto">
              <a:xfrm>
                <a:off x="2976" y="-506"/>
                <a:ext cx="2977" cy="171"/>
              </a:xfrm>
              <a:custGeom>
                <a:avLst/>
                <a:gdLst>
                  <a:gd name="T0" fmla="+- 0 2976 2976"/>
                  <a:gd name="T1" fmla="*/ T0 w 2977"/>
                  <a:gd name="T2" fmla="+- 0 -506 -506"/>
                  <a:gd name="T3" fmla="*/ -506 h 171"/>
                  <a:gd name="T4" fmla="+- 0 5953 2976"/>
                  <a:gd name="T5" fmla="*/ T4 w 2977"/>
                  <a:gd name="T6" fmla="+- 0 -506 -506"/>
                  <a:gd name="T7" fmla="*/ -506 h 171"/>
                  <a:gd name="T8" fmla="+- 0 5953 2976"/>
                  <a:gd name="T9" fmla="*/ T8 w 2977"/>
                  <a:gd name="T10" fmla="+- 0 -336 -506"/>
                  <a:gd name="T11" fmla="*/ -336 h 171"/>
                  <a:gd name="T12" fmla="+- 0 2976 2976"/>
                  <a:gd name="T13" fmla="*/ T12 w 2977"/>
                  <a:gd name="T14" fmla="+- 0 -336 -506"/>
                  <a:gd name="T15" fmla="*/ -336 h 171"/>
                  <a:gd name="T16" fmla="+- 0 2976 2976"/>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8" name="Group 8">
              <a:extLst>
                <a:ext uri="{FF2B5EF4-FFF2-40B4-BE49-F238E27FC236}">
                  <a16:creationId xmlns:a16="http://schemas.microsoft.com/office/drawing/2014/main" id="{C6A46C35-DC31-4B07-AE70-C8D10403C20A}"/>
                </a:ext>
              </a:extLst>
            </p:cNvPr>
            <p:cNvGrpSpPr>
              <a:grpSpLocks/>
            </p:cNvGrpSpPr>
            <p:nvPr/>
          </p:nvGrpSpPr>
          <p:grpSpPr bwMode="auto">
            <a:xfrm>
              <a:off x="0" y="-506"/>
              <a:ext cx="2977" cy="171"/>
              <a:chOff x="0" y="-506"/>
              <a:chExt cx="2977" cy="171"/>
            </a:xfrm>
          </p:grpSpPr>
          <p:sp>
            <p:nvSpPr>
              <p:cNvPr id="10" name="Freeform 9">
                <a:extLst>
                  <a:ext uri="{FF2B5EF4-FFF2-40B4-BE49-F238E27FC236}">
                    <a16:creationId xmlns:a16="http://schemas.microsoft.com/office/drawing/2014/main" id="{41D2B887-4048-485A-8856-3974E2CA35E2}"/>
                  </a:ext>
                </a:extLst>
              </p:cNvPr>
              <p:cNvSpPr>
                <a:spLocks/>
              </p:cNvSpPr>
              <p:nvPr/>
            </p:nvSpPr>
            <p:spPr bwMode="auto">
              <a:xfrm>
                <a:off x="0" y="-506"/>
                <a:ext cx="2977" cy="171"/>
              </a:xfrm>
              <a:custGeom>
                <a:avLst/>
                <a:gdLst>
                  <a:gd name="T0" fmla="*/ 0 w 2977"/>
                  <a:gd name="T1" fmla="+- 0 -506 -506"/>
                  <a:gd name="T2" fmla="*/ -506 h 171"/>
                  <a:gd name="T3" fmla="*/ 0 w 2977"/>
                  <a:gd name="T4" fmla="+- 0 -336 -506"/>
                  <a:gd name="T5" fmla="*/ -336 h 171"/>
                  <a:gd name="T6" fmla="*/ 2976 w 2977"/>
                  <a:gd name="T7" fmla="+- 0 -336 -506"/>
                  <a:gd name="T8" fmla="*/ -336 h 171"/>
                  <a:gd name="T9" fmla="*/ 2976 w 2977"/>
                  <a:gd name="T10" fmla="+- 0 -506 -506"/>
                  <a:gd name="T11" fmla="*/ -506 h 171"/>
                  <a:gd name="T12" fmla="*/ 0 w 2977"/>
                  <a:gd name="T13" fmla="+- 0 -506 -506"/>
                  <a:gd name="T14" fmla="*/ -506 h 171"/>
                </a:gdLst>
                <a:ahLst/>
                <a:cxnLst>
                  <a:cxn ang="0">
                    <a:pos x="T0" y="T2"/>
                  </a:cxn>
                  <a:cxn ang="0">
                    <a:pos x="T3" y="T5"/>
                  </a:cxn>
                  <a:cxn ang="0">
                    <a:pos x="T6" y="T8"/>
                  </a:cxn>
                  <a:cxn ang="0">
                    <a:pos x="T9" y="T11"/>
                  </a:cxn>
                  <a:cxn ang="0">
                    <a:pos x="T12" y="T14"/>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pic>
        <p:nvPicPr>
          <p:cNvPr id="12291" name="Picture 2" descr="C:\Users\Trent\Documents\M&amp;R\Kent Master Logos\KENT LOGO 2015 v2\RGB\JPG\RGB-WHITE-bg.jpg">
            <a:extLst>
              <a:ext uri="{FF2B5EF4-FFF2-40B4-BE49-F238E27FC236}">
                <a16:creationId xmlns:a16="http://schemas.microsoft.com/office/drawing/2014/main" id="{4394DAB5-2872-4E0C-A34A-5D0E615BD7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657350"/>
            <a:ext cx="4486275" cy="270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Date Placeholder 1">
            <a:extLst>
              <a:ext uri="{FF2B5EF4-FFF2-40B4-BE49-F238E27FC236}">
                <a16:creationId xmlns:a16="http://schemas.microsoft.com/office/drawing/2014/main" id="{873E556D-280B-4C00-A12C-4F501BF4B7B6}"/>
              </a:ext>
            </a:extLst>
          </p:cNvPr>
          <p:cNvSpPr txBox="1">
            <a:spLocks noChangeArrowheads="1"/>
          </p:cNvSpPr>
          <p:nvPr/>
        </p:nvSpPr>
        <p:spPr bwMode="auto">
          <a:xfrm>
            <a:off x="5327650" y="60960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1" i="0" u="none" strike="noStrike" kern="1200" cap="none" spc="0" normalizeH="0" baseline="0" noProof="0">
                <a:ln>
                  <a:noFill/>
                </a:ln>
                <a:solidFill>
                  <a:srgbClr val="898989"/>
                </a:solidFill>
                <a:effectLst/>
                <a:uLnTx/>
                <a:uFillTx/>
                <a:latin typeface="Arial" panose="020B0604020202020204" pitchFamily="34" charset="0"/>
                <a:ea typeface="+mn-ea"/>
                <a:cs typeface="+mn-cs"/>
              </a:rPr>
              <a:t>Kent Institute Australia Pty. Ltd</a:t>
            </a: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ABN 49 003 577 302  CRICOS Code: 00161E</a:t>
            </a:r>
            <a:b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b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RTO Code: 90458  TEQSA Provider Number: PRV12051</a:t>
            </a:r>
          </a:p>
        </p:txBody>
      </p:sp>
      <p:sp>
        <p:nvSpPr>
          <p:cNvPr id="12293" name="Rectangle 2">
            <a:extLst>
              <a:ext uri="{FF2B5EF4-FFF2-40B4-BE49-F238E27FC236}">
                <a16:creationId xmlns:a16="http://schemas.microsoft.com/office/drawing/2014/main" id="{61D9A914-958E-488D-806E-F4E3D05EA713}"/>
              </a:ext>
            </a:extLst>
          </p:cNvPr>
          <p:cNvSpPr>
            <a:spLocks noChangeArrowheads="1"/>
          </p:cNvSpPr>
          <p:nvPr/>
        </p:nvSpPr>
        <p:spPr bwMode="auto">
          <a:xfrm>
            <a:off x="1447800" y="4572000"/>
            <a:ext cx="61261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AU" altLang="en-US" sz="2800" b="1" i="0" u="none" strike="noStrike" kern="1200" cap="none" spc="0" normalizeH="0" baseline="0" noProof="0">
                <a:ln>
                  <a:noFill/>
                </a:ln>
                <a:solidFill>
                  <a:srgbClr val="000000"/>
                </a:solidFill>
                <a:effectLst/>
                <a:uLnTx/>
                <a:uFillTx/>
                <a:latin typeface="Arial" panose="020B0604020202020204" pitchFamily="34" charset="0"/>
                <a:ea typeface="+mn-ea"/>
                <a:cs typeface="+mn-cs"/>
              </a:rPr>
              <a:t>CARC103 – Computer Architecture</a:t>
            </a:r>
          </a:p>
        </p:txBody>
      </p:sp>
      <p:sp>
        <p:nvSpPr>
          <p:cNvPr id="12294" name="Slide Number Placeholder 3">
            <a:extLst>
              <a:ext uri="{FF2B5EF4-FFF2-40B4-BE49-F238E27FC236}">
                <a16:creationId xmlns:a16="http://schemas.microsoft.com/office/drawing/2014/main" id="{2BA1786F-58A6-4514-B4E8-1D7052C501EB}"/>
              </a:ext>
            </a:extLst>
          </p:cNvPr>
          <p:cNvSpPr>
            <a:spLocks noGrp="1" noChangeArrowheads="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defRPr>
                <a:solidFill>
                  <a:schemeClr val="tx1"/>
                </a:solidFill>
                <a:latin typeface="Arial" panose="020B0604020202020204" pitchFamily="34" charset="0"/>
              </a:defRPr>
            </a:lvl1pPr>
            <a:lvl2pPr marL="742950" indent="-285750" defTabSz="685800">
              <a:defRPr>
                <a:solidFill>
                  <a:schemeClr val="tx1"/>
                </a:solidFill>
                <a:latin typeface="Arial" panose="020B0604020202020204" pitchFamily="34" charset="0"/>
              </a:defRPr>
            </a:lvl2pPr>
            <a:lvl3pPr marL="1143000" indent="-228600" defTabSz="685800">
              <a:defRPr>
                <a:solidFill>
                  <a:schemeClr val="tx1"/>
                </a:solidFill>
                <a:latin typeface="Arial" panose="020B0604020202020204" pitchFamily="34" charset="0"/>
              </a:defRPr>
            </a:lvl3pPr>
            <a:lvl4pPr marL="1600200" indent="-228600" defTabSz="685800">
              <a:defRPr>
                <a:solidFill>
                  <a:schemeClr val="tx1"/>
                </a:solidFill>
                <a:latin typeface="Arial" panose="020B0604020202020204" pitchFamily="34" charset="0"/>
              </a:defRPr>
            </a:lvl4pPr>
            <a:lvl5pPr marL="2057400" indent="-228600" defTabSz="685800">
              <a:defRPr>
                <a:solidFill>
                  <a:schemeClr val="tx1"/>
                </a:solidFill>
                <a:latin typeface="Arial" panose="020B0604020202020204" pitchFamily="34" charset="0"/>
              </a:defRPr>
            </a:lvl5pPr>
            <a:lvl6pPr marL="2514600" indent="-228600" defTabSz="685800" eaLnBrk="0" fontAlgn="base" hangingPunct="0">
              <a:spcBef>
                <a:spcPct val="0"/>
              </a:spcBef>
              <a:spcAft>
                <a:spcPct val="0"/>
              </a:spcAft>
              <a:defRPr>
                <a:solidFill>
                  <a:schemeClr val="tx1"/>
                </a:solidFill>
                <a:latin typeface="Arial" panose="020B0604020202020204" pitchFamily="34" charset="0"/>
              </a:defRPr>
            </a:lvl6pPr>
            <a:lvl7pPr marL="2971800" indent="-228600" defTabSz="685800" eaLnBrk="0" fontAlgn="base" hangingPunct="0">
              <a:spcBef>
                <a:spcPct val="0"/>
              </a:spcBef>
              <a:spcAft>
                <a:spcPct val="0"/>
              </a:spcAft>
              <a:defRPr>
                <a:solidFill>
                  <a:schemeClr val="tx1"/>
                </a:solidFill>
                <a:latin typeface="Arial" panose="020B0604020202020204" pitchFamily="34" charset="0"/>
              </a:defRPr>
            </a:lvl7pPr>
            <a:lvl8pPr marL="3429000" indent="-228600" defTabSz="685800" eaLnBrk="0" fontAlgn="base" hangingPunct="0">
              <a:spcBef>
                <a:spcPct val="0"/>
              </a:spcBef>
              <a:spcAft>
                <a:spcPct val="0"/>
              </a:spcAft>
              <a:defRPr>
                <a:solidFill>
                  <a:schemeClr val="tx1"/>
                </a:solidFill>
                <a:latin typeface="Arial" panose="020B0604020202020204" pitchFamily="34" charset="0"/>
              </a:defRPr>
            </a:lvl8pPr>
            <a:lvl9pPr marL="3886200" indent="-228600" defTabSz="6858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685800" rtl="0" eaLnBrk="1" fontAlgn="base" latinLnBrk="0" hangingPunct="1">
              <a:lnSpc>
                <a:spcPct val="100000"/>
              </a:lnSpc>
              <a:spcBef>
                <a:spcPct val="0"/>
              </a:spcBef>
              <a:spcAft>
                <a:spcPct val="0"/>
              </a:spcAft>
              <a:buClrTx/>
              <a:buSzTx/>
              <a:buFontTx/>
              <a:buNone/>
              <a:tabLst/>
              <a:defRPr/>
            </a:pPr>
            <a:fld id="{9CC0CBB6-406E-4654-97A2-055B251FF6EB}"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1</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264366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4"/>
          <p:cNvSpPr>
            <a:spLocks noGrp="1" noChangeArrowheads="1"/>
          </p:cNvSpPr>
          <p:nvPr>
            <p:ph type="title"/>
          </p:nvPr>
        </p:nvSpPr>
        <p:spPr/>
        <p:txBody>
          <a:bodyPr/>
          <a:lstStyle/>
          <a:p>
            <a:r>
              <a:rPr lang="en-US" altLang="en-US" dirty="0"/>
              <a:t>An Example System</a:t>
            </a:r>
          </a:p>
        </p:txBody>
      </p:sp>
      <p:sp>
        <p:nvSpPr>
          <p:cNvPr id="23555" name="Rectangle 3"/>
          <p:cNvSpPr>
            <a:spLocks noGrp="1" noChangeArrowheads="1"/>
          </p:cNvSpPr>
          <p:nvPr>
            <p:ph type="body" idx="1"/>
          </p:nvPr>
        </p:nvSpPr>
        <p:spPr/>
        <p:txBody>
          <a:bodyPr>
            <a:normAutofit fontScale="92500" lnSpcReduction="20000"/>
          </a:bodyPr>
          <a:lstStyle/>
          <a:p>
            <a:r>
              <a:rPr lang="en-US" altLang="en-US" dirty="0"/>
              <a:t>Hertz = clock cycles per second (frequency)</a:t>
            </a:r>
          </a:p>
          <a:p>
            <a:pPr lvl="1"/>
            <a:r>
              <a:rPr lang="en-US" altLang="en-US" dirty="0"/>
              <a:t>1MHz = 1,000,000Hz</a:t>
            </a:r>
          </a:p>
          <a:p>
            <a:pPr lvl="1"/>
            <a:r>
              <a:rPr lang="en-US" altLang="en-US" dirty="0"/>
              <a:t>Processor speeds are measured in MHz or GHz.</a:t>
            </a:r>
          </a:p>
          <a:p>
            <a:r>
              <a:rPr lang="en-US" altLang="en-US" dirty="0"/>
              <a:t>Byte = a unit of storage</a:t>
            </a:r>
          </a:p>
          <a:p>
            <a:pPr lvl="1"/>
            <a:r>
              <a:rPr lang="en-US" altLang="en-US" dirty="0"/>
              <a:t>1KB = 2</a:t>
            </a:r>
            <a:r>
              <a:rPr lang="en-US" altLang="en-US" baseline="30000" dirty="0"/>
              <a:t>10</a:t>
            </a:r>
            <a:r>
              <a:rPr lang="en-US" altLang="en-US" dirty="0"/>
              <a:t> = 1024 Bytes</a:t>
            </a:r>
          </a:p>
          <a:p>
            <a:pPr lvl="1"/>
            <a:r>
              <a:rPr lang="en-US" altLang="en-US" dirty="0"/>
              <a:t>1MB = 2</a:t>
            </a:r>
            <a:r>
              <a:rPr lang="en-US" altLang="en-US" baseline="30000" dirty="0"/>
              <a:t>20</a:t>
            </a:r>
            <a:r>
              <a:rPr lang="en-US" altLang="en-US" dirty="0"/>
              <a:t> = 1,048,576 Bytes</a:t>
            </a:r>
          </a:p>
          <a:p>
            <a:pPr lvl="1"/>
            <a:r>
              <a:rPr lang="en-US" altLang="en-US" dirty="0"/>
              <a:t>1GB =  2</a:t>
            </a:r>
            <a:r>
              <a:rPr lang="en-US" altLang="en-US" baseline="30000" dirty="0"/>
              <a:t>30</a:t>
            </a:r>
            <a:r>
              <a:rPr lang="en-US" altLang="en-US" dirty="0"/>
              <a:t> = 1,099,511,627,776 Bytes</a:t>
            </a:r>
          </a:p>
          <a:p>
            <a:pPr lvl="1"/>
            <a:r>
              <a:rPr lang="en-US" altLang="en-US" dirty="0"/>
              <a:t>Main memory (RAM) is measured in GB.</a:t>
            </a:r>
          </a:p>
          <a:p>
            <a:pPr lvl="1"/>
            <a:r>
              <a:rPr lang="en-US" altLang="en-US" dirty="0"/>
              <a:t>Disk storage is measured in GB for small systems, TB (2</a:t>
            </a:r>
            <a:r>
              <a:rPr lang="en-US" altLang="en-US" baseline="30000" dirty="0"/>
              <a:t>40</a:t>
            </a:r>
            <a:r>
              <a:rPr lang="en-US" altLang="en-US" dirty="0"/>
              <a:t>) for large systems.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4"/>
          <p:cNvSpPr>
            <a:spLocks noGrp="1" noChangeArrowheads="1"/>
          </p:cNvSpPr>
          <p:nvPr>
            <p:ph type="title"/>
          </p:nvPr>
        </p:nvSpPr>
        <p:spPr/>
        <p:txBody>
          <a:bodyPr/>
          <a:lstStyle/>
          <a:p>
            <a:r>
              <a:rPr lang="en-US" altLang="en-US" dirty="0"/>
              <a:t>An Example System</a:t>
            </a:r>
          </a:p>
        </p:txBody>
      </p:sp>
      <p:sp>
        <p:nvSpPr>
          <p:cNvPr id="24583" name="Rectangle 7"/>
          <p:cNvSpPr>
            <a:spLocks noGrp="1" noChangeArrowheads="1"/>
          </p:cNvSpPr>
          <p:nvPr>
            <p:ph idx="1"/>
          </p:nvPr>
        </p:nvSpPr>
        <p:spPr/>
        <p:txBody>
          <a:bodyPr>
            <a:normAutofit fontScale="92500" lnSpcReduction="10000"/>
          </a:bodyPr>
          <a:lstStyle/>
          <a:p>
            <a:r>
              <a:rPr lang="en-US" altLang="en-US" dirty="0"/>
              <a:t>Measures of time and space:</a:t>
            </a:r>
          </a:p>
          <a:p>
            <a:pPr lvl="1"/>
            <a:r>
              <a:rPr lang="en-US" altLang="en-US" dirty="0"/>
              <a:t>Milli- (m) = 1 thousandth = 10</a:t>
            </a:r>
            <a:r>
              <a:rPr lang="en-US" altLang="en-US" baseline="30000" dirty="0"/>
              <a:t>-3</a:t>
            </a:r>
          </a:p>
          <a:p>
            <a:pPr lvl="1"/>
            <a:r>
              <a:rPr lang="en-US" altLang="en-US" dirty="0"/>
              <a:t>Micro- (</a:t>
            </a:r>
            <a:r>
              <a:rPr lang="en-US" altLang="en-US" dirty="0">
                <a:sym typeface="Symbol" pitchFamily="18" charset="2"/>
              </a:rPr>
              <a:t></a:t>
            </a:r>
            <a:r>
              <a:rPr lang="en-US" altLang="en-US" dirty="0"/>
              <a:t>) = 1 millionth = 10</a:t>
            </a:r>
            <a:r>
              <a:rPr lang="en-US" altLang="en-US" baseline="30000" dirty="0"/>
              <a:t>-6</a:t>
            </a:r>
          </a:p>
          <a:p>
            <a:pPr lvl="1"/>
            <a:r>
              <a:rPr lang="en-US" altLang="en-US" dirty="0"/>
              <a:t>Nano- (n) = 1 billionth = 10</a:t>
            </a:r>
            <a:r>
              <a:rPr lang="en-US" altLang="en-US" baseline="30000" dirty="0"/>
              <a:t>-9</a:t>
            </a:r>
          </a:p>
          <a:p>
            <a:pPr lvl="1"/>
            <a:r>
              <a:rPr lang="en-US" altLang="en-US" dirty="0"/>
              <a:t>Pico- (p) = 1 trillionth = 10</a:t>
            </a:r>
            <a:r>
              <a:rPr lang="en-US" altLang="en-US" baseline="30000" dirty="0"/>
              <a:t>-12</a:t>
            </a:r>
          </a:p>
          <a:p>
            <a:pPr lvl="1"/>
            <a:r>
              <a:rPr lang="en-US" altLang="en-US" dirty="0"/>
              <a:t>Femto- (f) = 1 quadrillionth = 10</a:t>
            </a:r>
            <a:r>
              <a:rPr lang="en-US" altLang="en-US" baseline="30000" dirty="0"/>
              <a:t>-15</a:t>
            </a:r>
          </a:p>
          <a:p>
            <a:pPr lvl="1"/>
            <a:r>
              <a:rPr lang="en-US" altLang="en-US" dirty="0"/>
              <a:t>Atto- (a) = 1 quintillionth = 10</a:t>
            </a:r>
            <a:r>
              <a:rPr lang="en-US" altLang="en-US" baseline="30000" dirty="0"/>
              <a:t>-18</a:t>
            </a:r>
          </a:p>
          <a:p>
            <a:pPr lvl="1"/>
            <a:r>
              <a:rPr lang="en-US" altLang="en-US" dirty="0"/>
              <a:t>Zepto- (z) = 1 sextillionth = 10</a:t>
            </a:r>
            <a:r>
              <a:rPr lang="en-US" altLang="en-US" baseline="30000" dirty="0"/>
              <a:t>-21</a:t>
            </a:r>
          </a:p>
          <a:p>
            <a:pPr lvl="1"/>
            <a:r>
              <a:rPr lang="en-US" altLang="en-US" dirty="0"/>
              <a:t>Yocto- (y) = 1 septillionth = 10</a:t>
            </a:r>
            <a:r>
              <a:rPr lang="en-US" altLang="en-US" baseline="30000" dirty="0"/>
              <a:t>-24</a:t>
            </a:r>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p:txBody>
          <a:bodyPr/>
          <a:lstStyle/>
          <a:p>
            <a:r>
              <a:rPr lang="en-US" altLang="en-US" dirty="0"/>
              <a:t>An Example System</a:t>
            </a:r>
          </a:p>
        </p:txBody>
      </p:sp>
      <p:sp>
        <p:nvSpPr>
          <p:cNvPr id="26626" name="Rectangle 2"/>
          <p:cNvSpPr>
            <a:spLocks noGrp="1" noChangeArrowheads="1"/>
          </p:cNvSpPr>
          <p:nvPr>
            <p:ph idx="1"/>
          </p:nvPr>
        </p:nvSpPr>
        <p:spPr/>
        <p:txBody>
          <a:bodyPr>
            <a:normAutofit fontScale="92500" lnSpcReduction="10000"/>
          </a:bodyPr>
          <a:lstStyle/>
          <a:p>
            <a:r>
              <a:rPr lang="en-US" altLang="en-US" dirty="0"/>
              <a:t>Millisecond = 1 thousandth of a second</a:t>
            </a:r>
          </a:p>
          <a:p>
            <a:pPr lvl="1"/>
            <a:r>
              <a:rPr lang="en-US" altLang="en-US" dirty="0"/>
              <a:t>Hard disk drive access times are often 10 to 20 milliseconds.</a:t>
            </a:r>
          </a:p>
          <a:p>
            <a:r>
              <a:rPr lang="en-US" altLang="en-US" dirty="0"/>
              <a:t>Nanosecond = 1 billionth of a second</a:t>
            </a:r>
          </a:p>
          <a:p>
            <a:pPr lvl="1"/>
            <a:r>
              <a:rPr lang="en-US" altLang="en-US" dirty="0"/>
              <a:t>Main memory access times are often 50 to 70 nanoseconds.</a:t>
            </a:r>
          </a:p>
          <a:p>
            <a:r>
              <a:rPr lang="en-US" altLang="en-US" dirty="0"/>
              <a:t>Micron (micrometer) = 1 millionth of a meter</a:t>
            </a:r>
          </a:p>
          <a:p>
            <a:pPr lvl="1"/>
            <a:r>
              <a:rPr lang="en-US" altLang="en-US" dirty="0"/>
              <a:t>Circuits on computer chips are measured in microns.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altLang="en-US" dirty="0"/>
              <a:t>An Example System</a:t>
            </a:r>
          </a:p>
        </p:txBody>
      </p:sp>
      <p:sp>
        <p:nvSpPr>
          <p:cNvPr id="28674" name="Rectangle 2"/>
          <p:cNvSpPr>
            <a:spLocks noGrp="1" noChangeArrowheads="1"/>
          </p:cNvSpPr>
          <p:nvPr>
            <p:ph idx="1"/>
          </p:nvPr>
        </p:nvSpPr>
        <p:spPr/>
        <p:txBody>
          <a:bodyPr/>
          <a:lstStyle/>
          <a:p>
            <a:r>
              <a:rPr lang="en-US" altLang="en-US" dirty="0"/>
              <a:t>We note that cycle time is the reciprocal of clock frequency.</a:t>
            </a:r>
          </a:p>
          <a:p>
            <a:r>
              <a:rPr lang="en-US" altLang="en-US" dirty="0"/>
              <a:t>A bus operating at 133MHz has a cycle time of 7.52 nanoseconds:</a:t>
            </a:r>
          </a:p>
          <a:p>
            <a:r>
              <a:rPr lang="en-US" altLang="en-US" dirty="0"/>
              <a:t>133,000,000 cycles/second  =  7.52 ns/cycle</a:t>
            </a:r>
          </a:p>
          <a:p>
            <a:endParaRPr lang="en-US"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6" name="Rectangle 10"/>
          <p:cNvSpPr>
            <a:spLocks noGrp="1" noChangeArrowheads="1"/>
          </p:cNvSpPr>
          <p:nvPr>
            <p:ph type="title"/>
          </p:nvPr>
        </p:nvSpPr>
        <p:spPr/>
        <p:txBody>
          <a:bodyPr/>
          <a:lstStyle/>
          <a:p>
            <a:r>
              <a:rPr lang="en-US" altLang="en-US" dirty="0"/>
              <a:t>Standards Organizations</a:t>
            </a:r>
          </a:p>
        </p:txBody>
      </p:sp>
      <p:sp>
        <p:nvSpPr>
          <p:cNvPr id="45063" name="Rectangle 7"/>
          <p:cNvSpPr>
            <a:spLocks noGrp="1" noChangeArrowheads="1"/>
          </p:cNvSpPr>
          <p:nvPr>
            <p:ph idx="1"/>
          </p:nvPr>
        </p:nvSpPr>
        <p:spPr/>
        <p:txBody>
          <a:bodyPr>
            <a:normAutofit lnSpcReduction="10000"/>
          </a:bodyPr>
          <a:lstStyle/>
          <a:p>
            <a:r>
              <a:rPr lang="en-US" altLang="en-US" dirty="0"/>
              <a:t>There are many organizations that set computer hardware standards</a:t>
            </a:r>
            <a:r>
              <a:rPr lang="en-US" dirty="0"/>
              <a:t>—</a:t>
            </a:r>
            <a:r>
              <a:rPr lang="en-US" altLang="en-US" dirty="0"/>
              <a:t>to include the interoperability of computer components.</a:t>
            </a:r>
          </a:p>
          <a:p>
            <a:r>
              <a:rPr lang="en-US" altLang="en-US" dirty="0"/>
              <a:t>Throughout this book, and in your career, you will encounter many of them.</a:t>
            </a:r>
          </a:p>
          <a:p>
            <a:r>
              <a:rPr lang="en-US" altLang="en-US" dirty="0"/>
              <a:t>Some of the most important standards-setting groups include the following.</a:t>
            </a:r>
          </a:p>
        </p:txBody>
      </p:sp>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4"/>
          <p:cNvSpPr>
            <a:spLocks noGrp="1" noChangeArrowheads="1"/>
          </p:cNvSpPr>
          <p:nvPr>
            <p:ph type="title"/>
          </p:nvPr>
        </p:nvSpPr>
        <p:spPr/>
        <p:txBody>
          <a:bodyPr/>
          <a:lstStyle/>
          <a:p>
            <a:r>
              <a:rPr lang="en-US" altLang="en-US" dirty="0"/>
              <a:t>Standards Organizations</a:t>
            </a:r>
          </a:p>
        </p:txBody>
      </p:sp>
      <p:sp>
        <p:nvSpPr>
          <p:cNvPr id="52226" name="Rectangle 2"/>
          <p:cNvSpPr>
            <a:spLocks noGrp="1" noChangeArrowheads="1"/>
          </p:cNvSpPr>
          <p:nvPr>
            <p:ph idx="1"/>
          </p:nvPr>
        </p:nvSpPr>
        <p:spPr/>
        <p:txBody>
          <a:bodyPr/>
          <a:lstStyle/>
          <a:p>
            <a:r>
              <a:rPr lang="en-US" altLang="en-US" dirty="0"/>
              <a:t>The Institute of Electrical and Electronic Engineers (IEEE)</a:t>
            </a:r>
          </a:p>
          <a:p>
            <a:pPr lvl="1"/>
            <a:r>
              <a:rPr lang="en-US" altLang="en-US" dirty="0"/>
              <a:t>Promotes the interests of the worldwide electrical engineering community.</a:t>
            </a:r>
          </a:p>
          <a:p>
            <a:pPr lvl="1"/>
            <a:r>
              <a:rPr lang="en-US" altLang="en-US" dirty="0"/>
              <a:t>Establishes standards for computer components, data representation, and signaling protocols, among many other things.</a:t>
            </a: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Grp="1" noChangeArrowheads="1"/>
          </p:cNvSpPr>
          <p:nvPr>
            <p:ph type="title"/>
          </p:nvPr>
        </p:nvSpPr>
        <p:spPr/>
        <p:txBody>
          <a:bodyPr/>
          <a:lstStyle/>
          <a:p>
            <a:r>
              <a:rPr lang="en-US" altLang="en-US" dirty="0"/>
              <a:t>Standards Organizations</a:t>
            </a:r>
          </a:p>
        </p:txBody>
      </p:sp>
      <p:sp>
        <p:nvSpPr>
          <p:cNvPr id="56322" name="Rectangle 2"/>
          <p:cNvSpPr>
            <a:spLocks noGrp="1" noChangeArrowheads="1"/>
          </p:cNvSpPr>
          <p:nvPr>
            <p:ph idx="1"/>
          </p:nvPr>
        </p:nvSpPr>
        <p:spPr/>
        <p:txBody>
          <a:bodyPr>
            <a:normAutofit fontScale="92500" lnSpcReduction="10000"/>
          </a:bodyPr>
          <a:lstStyle/>
          <a:p>
            <a:r>
              <a:rPr lang="en-US" altLang="en-US" dirty="0"/>
              <a:t>The International Telecommunications Union (ITU)</a:t>
            </a:r>
          </a:p>
          <a:p>
            <a:pPr lvl="1"/>
            <a:r>
              <a:rPr lang="en-US" altLang="en-US" dirty="0"/>
              <a:t>Concerns itself with the interoperability of telecommunications systems, including data communications and telephony.</a:t>
            </a:r>
          </a:p>
          <a:p>
            <a:r>
              <a:rPr lang="en-US" altLang="en-US" dirty="0"/>
              <a:t>National groups establish standards within their respective countries:</a:t>
            </a:r>
          </a:p>
          <a:p>
            <a:pPr lvl="1"/>
            <a:r>
              <a:rPr lang="en-US" altLang="en-US" dirty="0"/>
              <a:t>The American National Standards Institute (ANSI)</a:t>
            </a:r>
          </a:p>
          <a:p>
            <a:pPr lvl="1"/>
            <a:r>
              <a:rPr lang="en-US" altLang="en-US" dirty="0"/>
              <a:t>The British Standards Institution (BSI)</a:t>
            </a: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4" name="Rectangle 6"/>
          <p:cNvSpPr>
            <a:spLocks noGrp="1" noChangeArrowheads="1"/>
          </p:cNvSpPr>
          <p:nvPr>
            <p:ph type="title"/>
          </p:nvPr>
        </p:nvSpPr>
        <p:spPr/>
        <p:txBody>
          <a:bodyPr/>
          <a:lstStyle/>
          <a:p>
            <a:r>
              <a:rPr lang="en-US" altLang="en-US" dirty="0"/>
              <a:t>Standards Organizations</a:t>
            </a:r>
          </a:p>
        </p:txBody>
      </p:sp>
      <p:sp>
        <p:nvSpPr>
          <p:cNvPr id="58370" name="Rectangle 2"/>
          <p:cNvSpPr>
            <a:spLocks noGrp="1" noChangeArrowheads="1"/>
          </p:cNvSpPr>
          <p:nvPr>
            <p:ph idx="1"/>
          </p:nvPr>
        </p:nvSpPr>
        <p:spPr/>
        <p:txBody>
          <a:bodyPr/>
          <a:lstStyle/>
          <a:p>
            <a:r>
              <a:rPr lang="en-US" altLang="en-US" dirty="0"/>
              <a:t>The International Organization for Standardization (ISO)</a:t>
            </a:r>
          </a:p>
          <a:p>
            <a:pPr lvl="1"/>
            <a:r>
              <a:rPr lang="en-US" altLang="en-US" dirty="0"/>
              <a:t>Establishes worldwide standards for everything from screw threads to photographic film.</a:t>
            </a:r>
          </a:p>
          <a:p>
            <a:pPr lvl="1"/>
            <a:r>
              <a:rPr lang="en-US" altLang="en-US" dirty="0"/>
              <a:t>Is influential in formulating standards for computer hardware and software, including their methods of manufacture.</a:t>
            </a:r>
          </a:p>
        </p:txBody>
      </p:sp>
      <p:sp>
        <p:nvSpPr>
          <p:cNvPr id="58373" name="Text Box 5"/>
          <p:cNvSpPr txBox="1">
            <a:spLocks noChangeArrowheads="1"/>
          </p:cNvSpPr>
          <p:nvPr/>
        </p:nvSpPr>
        <p:spPr bwMode="auto">
          <a:xfrm>
            <a:off x="762000" y="5376317"/>
            <a:ext cx="7848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r>
              <a:rPr lang="en-US" altLang="en-US" dirty="0">
                <a:solidFill>
                  <a:srgbClr val="000000"/>
                </a:solidFill>
                <a:latin typeface="Calibri" panose="020F0502020204030204" pitchFamily="34" charset="0"/>
                <a:cs typeface="Calibri" panose="020F0502020204030204" pitchFamily="34" charset="0"/>
              </a:rPr>
              <a:t>Note: ISO is </a:t>
            </a:r>
            <a:r>
              <a:rPr lang="en-US" altLang="en-US" b="1" dirty="0">
                <a:solidFill>
                  <a:srgbClr val="000000"/>
                </a:solidFill>
                <a:latin typeface="Calibri" panose="020F0502020204030204" pitchFamily="34" charset="0"/>
                <a:cs typeface="Calibri" panose="020F0502020204030204" pitchFamily="34" charset="0"/>
              </a:rPr>
              <a:t>not</a:t>
            </a:r>
            <a:r>
              <a:rPr lang="en-US" altLang="en-US" dirty="0">
                <a:solidFill>
                  <a:srgbClr val="000000"/>
                </a:solidFill>
                <a:latin typeface="Calibri" panose="020F0502020204030204" pitchFamily="34" charset="0"/>
                <a:cs typeface="Calibri" panose="020F0502020204030204" pitchFamily="34" charset="0"/>
              </a:rPr>
              <a:t> an acronym. ISO comes from the Greek, </a:t>
            </a:r>
          </a:p>
          <a:p>
            <a:r>
              <a:rPr lang="en-US" altLang="en-US" dirty="0">
                <a:solidFill>
                  <a:srgbClr val="000000"/>
                </a:solidFill>
                <a:latin typeface="Calibri" panose="020F0502020204030204" pitchFamily="34" charset="0"/>
                <a:cs typeface="Calibri" panose="020F0502020204030204" pitchFamily="34" charset="0"/>
              </a:rPr>
              <a:t>          </a:t>
            </a:r>
            <a:r>
              <a:rPr lang="en-US" altLang="en-US" i="1" dirty="0">
                <a:solidFill>
                  <a:srgbClr val="000000"/>
                </a:solidFill>
                <a:latin typeface="Calibri" panose="020F0502020204030204" pitchFamily="34" charset="0"/>
                <a:cs typeface="Calibri" panose="020F0502020204030204" pitchFamily="34" charset="0"/>
              </a:rPr>
              <a:t>isos,</a:t>
            </a:r>
            <a:r>
              <a:rPr lang="en-US" altLang="en-US" dirty="0">
                <a:solidFill>
                  <a:srgbClr val="000000"/>
                </a:solidFill>
                <a:latin typeface="Calibri" panose="020F0502020204030204" pitchFamily="34" charset="0"/>
                <a:cs typeface="Calibri" panose="020F0502020204030204" pitchFamily="34" charset="0"/>
              </a:rPr>
              <a:t> meaning “equal.”</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7" name="Rectangle 5"/>
          <p:cNvSpPr>
            <a:spLocks noGrp="1" noChangeArrowheads="1"/>
          </p:cNvSpPr>
          <p:nvPr>
            <p:ph type="title"/>
          </p:nvPr>
        </p:nvSpPr>
        <p:spPr/>
        <p:txBody>
          <a:bodyPr>
            <a:normAutofit/>
          </a:bodyPr>
          <a:lstStyle/>
          <a:p>
            <a:r>
              <a:rPr lang="en-US" altLang="en-US" dirty="0"/>
              <a:t>The Computer Level Hierarchy </a:t>
            </a:r>
          </a:p>
        </p:txBody>
      </p:sp>
      <p:sp>
        <p:nvSpPr>
          <p:cNvPr id="84994" name="Rectangle 2"/>
          <p:cNvSpPr>
            <a:spLocks noGrp="1" noChangeArrowheads="1"/>
          </p:cNvSpPr>
          <p:nvPr>
            <p:ph idx="1"/>
          </p:nvPr>
        </p:nvSpPr>
        <p:spPr/>
        <p:txBody>
          <a:bodyPr>
            <a:normAutofit fontScale="92500" lnSpcReduction="20000"/>
          </a:bodyPr>
          <a:lstStyle/>
          <a:p>
            <a:r>
              <a:rPr lang="en-US" altLang="en-US" dirty="0"/>
              <a:t>Computers consist of many things besides chips.</a:t>
            </a:r>
          </a:p>
          <a:p>
            <a:r>
              <a:rPr lang="en-US" altLang="en-US" dirty="0"/>
              <a:t>Before a computer can do anything worthwhile, it must also use software.</a:t>
            </a:r>
          </a:p>
          <a:p>
            <a:r>
              <a:rPr lang="en-US" altLang="en-US" dirty="0"/>
              <a:t>Writing complex programs requires a “divide and conquer” approach, where each program module solves a smaller problem.</a:t>
            </a:r>
          </a:p>
          <a:p>
            <a:r>
              <a:rPr lang="en-US" altLang="en-US" dirty="0"/>
              <a:t>Complex computer systems employ a similar technique through a series of virtual machine layers.</a:t>
            </a: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9" name="Rectangle 9"/>
          <p:cNvSpPr>
            <a:spLocks noGrp="1" noChangeArrowheads="1"/>
          </p:cNvSpPr>
          <p:nvPr>
            <p:ph type="title"/>
          </p:nvPr>
        </p:nvSpPr>
        <p:spPr/>
        <p:txBody>
          <a:bodyPr>
            <a:normAutofit/>
          </a:bodyPr>
          <a:lstStyle/>
          <a:p>
            <a:r>
              <a:rPr lang="en-US" altLang="en-US" dirty="0"/>
              <a:t>The Computer Level Hierarchy </a:t>
            </a:r>
          </a:p>
        </p:txBody>
      </p:sp>
      <p:sp>
        <p:nvSpPr>
          <p:cNvPr id="87042" name="Rectangle 2"/>
          <p:cNvSpPr>
            <a:spLocks noGrp="1" noChangeArrowheads="1"/>
          </p:cNvSpPr>
          <p:nvPr>
            <p:ph idx="1"/>
          </p:nvPr>
        </p:nvSpPr>
        <p:spPr>
          <a:xfrm>
            <a:off x="685800" y="1676400"/>
            <a:ext cx="4648200" cy="4114800"/>
          </a:xfrm>
        </p:spPr>
        <p:txBody>
          <a:bodyPr>
            <a:normAutofit fontScale="85000" lnSpcReduction="10000"/>
          </a:bodyPr>
          <a:lstStyle/>
          <a:p>
            <a:r>
              <a:rPr lang="en-US" altLang="en-US" dirty="0"/>
              <a:t>Each virtual machine layer is an abstraction of the level below it.</a:t>
            </a:r>
          </a:p>
          <a:p>
            <a:r>
              <a:rPr lang="en-US" altLang="en-US" dirty="0"/>
              <a:t>The machines at each level execute their own particular instructions, calling upon machines at lower levels to perform tasks as required.</a:t>
            </a:r>
          </a:p>
          <a:p>
            <a:r>
              <a:rPr lang="en-US" altLang="en-US" dirty="0"/>
              <a:t>Computer circuits ultimately carry out the work.</a:t>
            </a:r>
          </a:p>
        </p:txBody>
      </p:sp>
      <p:pic>
        <p:nvPicPr>
          <p:cNvPr id="3" name="Picture 2" descr="An illustration of computer level hierarchy. The description of each level is as follows. Level 0. Digital Logic which includes circuits, gates et cetera. Level 1. Control which is either microcode or hardwired. Level 2. Machine which is the instruction set architecture. Level 3. System software which includes operating system and library code. Level 4. Assembly Language which is used to write assembly code. Level 5. High level language like C plus plus, Java, Fortran et cetera. Level 6. User who runs executable programs. ">
            <a:extLst>
              <a:ext uri="{FF2B5EF4-FFF2-40B4-BE49-F238E27FC236}">
                <a16:creationId xmlns:a16="http://schemas.microsoft.com/office/drawing/2014/main" id="{ACEDDED9-1628-BE41-87A1-285CFBF80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1981200"/>
            <a:ext cx="3152766" cy="31877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7171" name="Rectangle 1027"/>
          <p:cNvSpPr>
            <a:spLocks noGrp="1" noChangeArrowheads="1"/>
          </p:cNvSpPr>
          <p:nvPr>
            <p:ph type="ctrTitle"/>
          </p:nvPr>
        </p:nvSpPr>
        <p:spPr>
          <a:xfrm>
            <a:off x="0" y="2819400"/>
            <a:ext cx="4343400" cy="838200"/>
          </a:xfrm>
        </p:spPr>
        <p:txBody>
          <a:bodyPr/>
          <a:lstStyle/>
          <a:p>
            <a:r>
              <a:rPr lang="en-US" altLang="en-US" sz="4800" b="1" dirty="0">
                <a:solidFill>
                  <a:schemeClr val="bg1"/>
                </a:solidFill>
              </a:rPr>
              <a:t>Chapter 1</a:t>
            </a:r>
          </a:p>
        </p:txBody>
      </p:sp>
      <p:sp>
        <p:nvSpPr>
          <p:cNvPr id="7172" name="Rectangle 1028"/>
          <p:cNvSpPr>
            <a:spLocks noGrp="1" noChangeArrowheads="1"/>
          </p:cNvSpPr>
          <p:nvPr>
            <p:ph type="subTitle" idx="1"/>
          </p:nvPr>
        </p:nvSpPr>
        <p:spPr>
          <a:xfrm>
            <a:off x="0" y="3810000"/>
            <a:ext cx="4343401" cy="685800"/>
          </a:xfrm>
        </p:spPr>
        <p:txBody>
          <a:bodyPr>
            <a:normAutofit lnSpcReduction="10000"/>
          </a:bodyPr>
          <a:lstStyle/>
          <a:p>
            <a:r>
              <a:rPr lang="en-US" altLang="en-US" sz="4000" dirty="0">
                <a:solidFill>
                  <a:schemeClr val="bg1"/>
                </a:solidFill>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4" name="Rectangle 6"/>
          <p:cNvSpPr>
            <a:spLocks noGrp="1" noChangeArrowheads="1"/>
          </p:cNvSpPr>
          <p:nvPr>
            <p:ph type="title"/>
          </p:nvPr>
        </p:nvSpPr>
        <p:spPr/>
        <p:txBody>
          <a:bodyPr>
            <a:normAutofit/>
          </a:bodyPr>
          <a:lstStyle/>
          <a:p>
            <a:r>
              <a:rPr lang="en-US" altLang="en-US" dirty="0"/>
              <a:t>The Computer Level Hierarchy </a:t>
            </a:r>
          </a:p>
        </p:txBody>
      </p:sp>
      <p:sp>
        <p:nvSpPr>
          <p:cNvPr id="89090" name="Rectangle 2"/>
          <p:cNvSpPr>
            <a:spLocks noGrp="1" noChangeArrowheads="1"/>
          </p:cNvSpPr>
          <p:nvPr>
            <p:ph idx="1"/>
          </p:nvPr>
        </p:nvSpPr>
        <p:spPr/>
        <p:txBody>
          <a:bodyPr/>
          <a:lstStyle/>
          <a:p>
            <a:r>
              <a:rPr lang="en-US" altLang="en-US" dirty="0"/>
              <a:t>Level 6: The User Level</a:t>
            </a:r>
          </a:p>
          <a:p>
            <a:pPr lvl="1"/>
            <a:r>
              <a:rPr lang="en-US" altLang="en-US" dirty="0"/>
              <a:t>Program execution and user interface level</a:t>
            </a:r>
          </a:p>
          <a:p>
            <a:pPr lvl="1"/>
            <a:r>
              <a:rPr lang="en-US" altLang="en-US" dirty="0"/>
              <a:t>The level with which we are most familiar</a:t>
            </a:r>
          </a:p>
          <a:p>
            <a:r>
              <a:rPr lang="en-US" altLang="en-US" dirty="0"/>
              <a:t>Level 5: High-Level Language Level</a:t>
            </a:r>
          </a:p>
          <a:p>
            <a:pPr lvl="1"/>
            <a:r>
              <a:rPr lang="en-US" altLang="en-US" dirty="0"/>
              <a:t>The level with which we interact when we write programs in languages such as C, Pascal, Lisp, and Java.</a:t>
            </a:r>
          </a:p>
        </p:txBody>
      </p:sp>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50" name="Rectangle 14"/>
          <p:cNvSpPr>
            <a:spLocks noGrp="1" noChangeArrowheads="1"/>
          </p:cNvSpPr>
          <p:nvPr>
            <p:ph type="title"/>
          </p:nvPr>
        </p:nvSpPr>
        <p:spPr/>
        <p:txBody>
          <a:bodyPr>
            <a:normAutofit/>
          </a:bodyPr>
          <a:lstStyle/>
          <a:p>
            <a:r>
              <a:rPr lang="en-US" altLang="en-US" dirty="0"/>
              <a:t>The Computer Level Hierarchy </a:t>
            </a:r>
          </a:p>
        </p:txBody>
      </p:sp>
      <p:sp>
        <p:nvSpPr>
          <p:cNvPr id="91138" name="Rectangle 2"/>
          <p:cNvSpPr>
            <a:spLocks noGrp="1" noChangeArrowheads="1"/>
          </p:cNvSpPr>
          <p:nvPr>
            <p:ph idx="1"/>
          </p:nvPr>
        </p:nvSpPr>
        <p:spPr/>
        <p:txBody>
          <a:bodyPr>
            <a:normAutofit lnSpcReduction="10000"/>
          </a:bodyPr>
          <a:lstStyle/>
          <a:p>
            <a:r>
              <a:rPr lang="en-US" altLang="en-US" dirty="0"/>
              <a:t>Level 4: Assembly Language Level</a:t>
            </a:r>
          </a:p>
          <a:p>
            <a:pPr lvl="1"/>
            <a:r>
              <a:rPr lang="en-US" altLang="en-US" dirty="0"/>
              <a:t>Acts upon assembly language produced from Level 5, as well as instructions programmed directly at this level.</a:t>
            </a:r>
          </a:p>
          <a:p>
            <a:r>
              <a:rPr lang="en-US" altLang="en-US" dirty="0"/>
              <a:t>Level 3: System Software Level</a:t>
            </a:r>
          </a:p>
          <a:p>
            <a:pPr lvl="1"/>
            <a:r>
              <a:rPr lang="en-US" altLang="en-US" dirty="0"/>
              <a:t>Controls executing processes on the system.</a:t>
            </a:r>
          </a:p>
          <a:p>
            <a:pPr lvl="1"/>
            <a:r>
              <a:rPr lang="en-US" altLang="en-US" dirty="0"/>
              <a:t>Protects system resources.</a:t>
            </a:r>
          </a:p>
          <a:p>
            <a:pPr lvl="1"/>
            <a:r>
              <a:rPr lang="en-US" altLang="en-US" dirty="0"/>
              <a:t>Assembly language instructions often pass through Level 3 without modification.</a:t>
            </a:r>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Rectangle 5"/>
          <p:cNvSpPr>
            <a:spLocks noGrp="1" noChangeArrowheads="1"/>
          </p:cNvSpPr>
          <p:nvPr>
            <p:ph type="title"/>
          </p:nvPr>
        </p:nvSpPr>
        <p:spPr/>
        <p:txBody>
          <a:bodyPr>
            <a:normAutofit/>
          </a:bodyPr>
          <a:lstStyle/>
          <a:p>
            <a:r>
              <a:rPr lang="en-US" altLang="en-US" dirty="0"/>
              <a:t>The Computer Level Hierarchy </a:t>
            </a:r>
          </a:p>
        </p:txBody>
      </p:sp>
      <p:sp>
        <p:nvSpPr>
          <p:cNvPr id="93186" name="Rectangle 2"/>
          <p:cNvSpPr>
            <a:spLocks noGrp="1" noChangeArrowheads="1"/>
          </p:cNvSpPr>
          <p:nvPr>
            <p:ph idx="1"/>
          </p:nvPr>
        </p:nvSpPr>
        <p:spPr/>
        <p:txBody>
          <a:bodyPr/>
          <a:lstStyle/>
          <a:p>
            <a:r>
              <a:rPr lang="en-US" altLang="en-US" dirty="0"/>
              <a:t>Level 2: Machine Level</a:t>
            </a:r>
          </a:p>
          <a:p>
            <a:pPr lvl="1"/>
            <a:r>
              <a:rPr lang="en-US" altLang="en-US" dirty="0"/>
              <a:t>Also known as the Instruction Set Architecture (ISA) Level.</a:t>
            </a:r>
          </a:p>
          <a:p>
            <a:pPr lvl="1"/>
            <a:r>
              <a:rPr lang="en-US" altLang="en-US" dirty="0"/>
              <a:t>Consists of instructions that are particular to the architecture of the machine.</a:t>
            </a:r>
          </a:p>
          <a:p>
            <a:pPr lvl="1"/>
            <a:r>
              <a:rPr lang="en-US" altLang="en-US" dirty="0"/>
              <a:t>Programs written in machine language need no compilers, interpreters, or assemblers.</a:t>
            </a:r>
          </a:p>
        </p:txBody>
      </p:sp>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7" name="Rectangle 5"/>
          <p:cNvSpPr>
            <a:spLocks noGrp="1" noChangeArrowheads="1"/>
          </p:cNvSpPr>
          <p:nvPr>
            <p:ph type="title"/>
          </p:nvPr>
        </p:nvSpPr>
        <p:spPr/>
        <p:txBody>
          <a:bodyPr>
            <a:normAutofit/>
          </a:bodyPr>
          <a:lstStyle/>
          <a:p>
            <a:r>
              <a:rPr lang="en-US" altLang="en-US" dirty="0"/>
              <a:t>The Computer Level Hierarchy </a:t>
            </a:r>
          </a:p>
        </p:txBody>
      </p:sp>
      <p:sp>
        <p:nvSpPr>
          <p:cNvPr id="95234" name="Rectangle 2"/>
          <p:cNvSpPr>
            <a:spLocks noGrp="1" noChangeArrowheads="1"/>
          </p:cNvSpPr>
          <p:nvPr>
            <p:ph idx="1"/>
          </p:nvPr>
        </p:nvSpPr>
        <p:spPr/>
        <p:txBody>
          <a:bodyPr>
            <a:normAutofit fontScale="92500" lnSpcReduction="10000"/>
          </a:bodyPr>
          <a:lstStyle/>
          <a:p>
            <a:r>
              <a:rPr lang="en-US" altLang="en-US" dirty="0"/>
              <a:t>Level 1: Control Level</a:t>
            </a:r>
          </a:p>
          <a:p>
            <a:pPr lvl="1"/>
            <a:r>
              <a:rPr lang="en-US" altLang="en-US" dirty="0"/>
              <a:t>A </a:t>
            </a:r>
            <a:r>
              <a:rPr lang="en-US" altLang="en-US" i="1" dirty="0"/>
              <a:t>control unit </a:t>
            </a:r>
            <a:r>
              <a:rPr lang="en-US" altLang="en-US" dirty="0"/>
              <a:t>decodes and executes instructions and moves data through the system.</a:t>
            </a:r>
          </a:p>
          <a:p>
            <a:pPr lvl="1"/>
            <a:r>
              <a:rPr lang="en-US" altLang="en-US" dirty="0"/>
              <a:t>Control units can be </a:t>
            </a:r>
            <a:r>
              <a:rPr lang="en-US" altLang="en-US" i="1" dirty="0"/>
              <a:t>microprogrammed</a:t>
            </a:r>
            <a:r>
              <a:rPr lang="en-US" altLang="en-US" dirty="0"/>
              <a:t> or </a:t>
            </a:r>
            <a:r>
              <a:rPr lang="en-US" altLang="en-US" i="1" dirty="0"/>
              <a:t>hardwired</a:t>
            </a:r>
            <a:r>
              <a:rPr lang="en-US" altLang="en-US" dirty="0"/>
              <a:t>. </a:t>
            </a:r>
          </a:p>
          <a:p>
            <a:pPr lvl="1"/>
            <a:r>
              <a:rPr lang="en-US" altLang="en-US" dirty="0"/>
              <a:t>A microprogram is a program written in a low-level language that is implemented by the hardware.</a:t>
            </a:r>
          </a:p>
          <a:p>
            <a:pPr lvl="1"/>
            <a:r>
              <a:rPr lang="en-US" altLang="en-US" dirty="0"/>
              <a:t>Hardwired control units consist of hardware that directly executes machine instructions.</a:t>
            </a:r>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a:bodyPr>
          <a:lstStyle/>
          <a:p>
            <a:r>
              <a:rPr lang="en-US" altLang="en-US" dirty="0"/>
              <a:t>The Computer Level Hierarchy </a:t>
            </a:r>
          </a:p>
        </p:txBody>
      </p:sp>
      <p:sp>
        <p:nvSpPr>
          <p:cNvPr id="97282" name="Rectangle 2"/>
          <p:cNvSpPr>
            <a:spLocks noGrp="1" noChangeArrowheads="1"/>
          </p:cNvSpPr>
          <p:nvPr>
            <p:ph idx="1"/>
          </p:nvPr>
        </p:nvSpPr>
        <p:spPr/>
        <p:txBody>
          <a:bodyPr/>
          <a:lstStyle/>
          <a:p>
            <a:r>
              <a:rPr lang="en-US" altLang="en-US" dirty="0"/>
              <a:t>Level 0: Digital Logic Level</a:t>
            </a:r>
          </a:p>
          <a:p>
            <a:pPr lvl="1"/>
            <a:r>
              <a:rPr lang="en-US" altLang="en-US" dirty="0"/>
              <a:t>This level is where we find digital circuits (the chips).</a:t>
            </a:r>
          </a:p>
          <a:p>
            <a:pPr lvl="1"/>
            <a:r>
              <a:rPr lang="en-US" altLang="en-US" dirty="0"/>
              <a:t>Digital circuits consist of gates and wires.</a:t>
            </a:r>
          </a:p>
          <a:p>
            <a:pPr lvl="1"/>
            <a:r>
              <a:rPr lang="en-US" altLang="en-US" dirty="0"/>
              <a:t>These components implement the mathematical logic of all other levels.</a:t>
            </a:r>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The ultimate aim of every computer system is to deliver functionality to its users. </a:t>
            </a:r>
          </a:p>
          <a:p>
            <a:r>
              <a:rPr lang="en-US" altLang="en-US" dirty="0"/>
              <a:t>Computer users typically do not care about terabytes of storage and gigahertz of processor speed.</a:t>
            </a:r>
          </a:p>
          <a:p>
            <a:r>
              <a:rPr lang="en-US" altLang="en-US" dirty="0"/>
              <a:t>Many companies  outsource their data centers to third-party specialists, who agree to provide computing services for a fee.</a:t>
            </a:r>
          </a:p>
          <a:p>
            <a:r>
              <a:rPr lang="en-US" altLang="en-US" dirty="0"/>
              <a:t>These arrangements are managed through </a:t>
            </a:r>
            <a:r>
              <a:rPr lang="en-US" altLang="en-US" i="1" dirty="0"/>
              <a:t>service-level agreements </a:t>
            </a:r>
            <a:r>
              <a:rPr lang="en-US" altLang="en-US" dirty="0"/>
              <a:t>(SLAs).</a:t>
            </a:r>
          </a:p>
        </p:txBody>
      </p:sp>
    </p:spTree>
    <p:extLst>
      <p:ext uri="{BB962C8B-B14F-4D97-AF65-F5344CB8AC3E}">
        <p14:creationId xmlns:p14="http://schemas.microsoft.com/office/powerpoint/2010/main" val="796394064"/>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Rather than pay a third party to run a company-owned data center, another approach is to buy computing services from someone else’s data center and connect to it via the Internet.</a:t>
            </a:r>
          </a:p>
          <a:p>
            <a:r>
              <a:rPr lang="en-US" altLang="en-US" dirty="0"/>
              <a:t>This is the idea behind a collection of service models known as Cloud computing.</a:t>
            </a:r>
          </a:p>
          <a:p>
            <a:r>
              <a:rPr lang="en-US" altLang="en-US" dirty="0"/>
              <a:t>The “Cloud” is a visual metaphor traditionally used for the Internet. It is even more apt for service-defined computing.</a:t>
            </a:r>
          </a:p>
        </p:txBody>
      </p:sp>
    </p:spTree>
    <p:extLst>
      <p:ext uri="{BB962C8B-B14F-4D97-AF65-F5344CB8AC3E}">
        <p14:creationId xmlns:p14="http://schemas.microsoft.com/office/powerpoint/2010/main" val="2494350880"/>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20000"/>
          </a:bodyPr>
          <a:lstStyle/>
          <a:p>
            <a:r>
              <a:rPr lang="en-US" altLang="en-US" dirty="0"/>
              <a:t>Cloud computing relies on the concept of </a:t>
            </a:r>
            <a:r>
              <a:rPr lang="en-US" altLang="en-US" i="1" dirty="0"/>
              <a:t>elasticity</a:t>
            </a:r>
            <a:r>
              <a:rPr lang="en-US" altLang="en-US" dirty="0"/>
              <a:t> where resources can be added and removed as needed.</a:t>
            </a:r>
          </a:p>
          <a:p>
            <a:r>
              <a:rPr lang="en-US" altLang="en-US" dirty="0"/>
              <a:t>You pay for only what you use.</a:t>
            </a:r>
          </a:p>
          <a:p>
            <a:r>
              <a:rPr lang="en-US" altLang="en-US" i="1" dirty="0"/>
              <a:t>Virtualization</a:t>
            </a:r>
            <a:r>
              <a:rPr lang="en-US" altLang="en-US" dirty="0"/>
              <a:t> is an enabler of elasticity.</a:t>
            </a:r>
          </a:p>
          <a:p>
            <a:pPr lvl="1"/>
            <a:r>
              <a:rPr lang="en-US" altLang="en-US" dirty="0"/>
              <a:t>Instead of having a physical machine, you have a “logical” machine that may span several physical machines, or occupy only part of a single physical machine.</a:t>
            </a:r>
          </a:p>
          <a:p>
            <a:r>
              <a:rPr lang="en-US" altLang="en-US" dirty="0"/>
              <a:t>Potential issues: Privacy, security, having someone else in control of software and hardware you use</a:t>
            </a:r>
          </a:p>
        </p:txBody>
      </p:sp>
    </p:spTree>
    <p:extLst>
      <p:ext uri="{BB962C8B-B14F-4D97-AF65-F5344CB8AC3E}">
        <p14:creationId xmlns:p14="http://schemas.microsoft.com/office/powerpoint/2010/main" val="655303015"/>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10000"/>
          </a:bodyPr>
          <a:lstStyle/>
          <a:p>
            <a:r>
              <a:rPr lang="en-US" altLang="en-US" dirty="0"/>
              <a:t>More Cloud computing models:</a:t>
            </a:r>
          </a:p>
          <a:p>
            <a:pPr lvl="1"/>
            <a:r>
              <a:rPr lang="en-US" altLang="en-US" i="1" dirty="0"/>
              <a:t>Software as a Service</a:t>
            </a:r>
            <a:r>
              <a:rPr lang="en-US" altLang="en-US" dirty="0"/>
              <a:t>, or </a:t>
            </a:r>
            <a:r>
              <a:rPr lang="en-US" altLang="en-US" i="1" dirty="0"/>
              <a:t>SaaS</a:t>
            </a:r>
            <a:r>
              <a:rPr lang="en-US" altLang="en-US" dirty="0"/>
              <a:t>. The consumer of this service buy application services</a:t>
            </a:r>
          </a:p>
          <a:p>
            <a:pPr lvl="2"/>
            <a:r>
              <a:rPr lang="en-US" altLang="en-US" dirty="0"/>
              <a:t>Well-known examples include Gmail, Dropbox, GoToMeeting, and Netflix.</a:t>
            </a:r>
          </a:p>
          <a:p>
            <a:pPr lvl="1"/>
            <a:r>
              <a:rPr lang="en-US" altLang="en-US" i="1" dirty="0"/>
              <a:t>Platform as a Service</a:t>
            </a:r>
            <a:r>
              <a:rPr lang="en-US" altLang="en-US" dirty="0"/>
              <a:t>, or </a:t>
            </a:r>
            <a:r>
              <a:rPr lang="en-US" altLang="en-US" i="1" dirty="0"/>
              <a:t>PaaS</a:t>
            </a:r>
            <a:r>
              <a:rPr lang="en-US" altLang="en-US" dirty="0"/>
              <a:t>. Provides server hardware, operating systems, database services, security components, and backup and recovery services.</a:t>
            </a:r>
          </a:p>
          <a:p>
            <a:pPr lvl="2"/>
            <a:r>
              <a:rPr lang="en-US" altLang="en-US" dirty="0"/>
              <a:t>Well-known PaaS providers include Google App Engine and Microsoft Windows Azure Cloud Services.</a:t>
            </a:r>
          </a:p>
        </p:txBody>
      </p:sp>
    </p:spTree>
    <p:extLst>
      <p:ext uri="{BB962C8B-B14F-4D97-AF65-F5344CB8AC3E}">
        <p14:creationId xmlns:p14="http://schemas.microsoft.com/office/powerpoint/2010/main" val="3413586041"/>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More Cloud computing models:</a:t>
            </a:r>
          </a:p>
          <a:p>
            <a:pPr lvl="1"/>
            <a:r>
              <a:rPr lang="en-US" altLang="en-US" i="1" dirty="0"/>
              <a:t>Infrastructure as a Service </a:t>
            </a:r>
            <a:r>
              <a:rPr lang="en-US" altLang="en-US" dirty="0"/>
              <a:t>(</a:t>
            </a:r>
            <a:r>
              <a:rPr lang="en-US" altLang="en-US" i="1" dirty="0"/>
              <a:t>IaaS</a:t>
            </a:r>
            <a:r>
              <a:rPr lang="en-US" altLang="en-US" dirty="0"/>
              <a:t>) provides only server hardware, secure network access to the servers, and backup and recovery services. The customer is responsible for all system software including the operating system and databases.</a:t>
            </a:r>
          </a:p>
          <a:p>
            <a:pPr lvl="2"/>
            <a:r>
              <a:rPr lang="en-US" altLang="en-US" dirty="0"/>
              <a:t>Well-known IaaS platforms include Amazon EC2, Google Compute Engine, Microsoft Azure Services Platform, Rackspace, and HP Cloud.</a:t>
            </a:r>
          </a:p>
          <a:p>
            <a:pPr lvl="1"/>
            <a:r>
              <a:rPr lang="en-US" altLang="en-US" dirty="0"/>
              <a:t>Cloud storage is a limited type of IaaS that includes services such as Dropbox, Google Drive, and Amazon.com’s Cloud Drive.</a:t>
            </a:r>
          </a:p>
        </p:txBody>
      </p:sp>
    </p:spTree>
    <p:extLst>
      <p:ext uri="{BB962C8B-B14F-4D97-AF65-F5344CB8AC3E}">
        <p14:creationId xmlns:p14="http://schemas.microsoft.com/office/powerpoint/2010/main" val="278416539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p:txBody>
          <a:bodyPr/>
          <a:lstStyle/>
          <a:p>
            <a:r>
              <a:rPr lang="en-US" altLang="en-US" dirty="0"/>
              <a:t>Objectives</a:t>
            </a:r>
          </a:p>
        </p:txBody>
      </p:sp>
      <p:sp>
        <p:nvSpPr>
          <p:cNvPr id="2052" name="Rectangle 4"/>
          <p:cNvSpPr>
            <a:spLocks noGrp="1" noChangeArrowheads="1"/>
          </p:cNvSpPr>
          <p:nvPr>
            <p:ph idx="1"/>
          </p:nvPr>
        </p:nvSpPr>
        <p:spPr/>
        <p:txBody>
          <a:bodyPr>
            <a:normAutofit fontScale="92500"/>
          </a:bodyPr>
          <a:lstStyle/>
          <a:p>
            <a:r>
              <a:rPr lang="en-US" altLang="en-US" dirty="0"/>
              <a:t>Know the difference between computer organization and computer architecture.</a:t>
            </a:r>
          </a:p>
          <a:p>
            <a:r>
              <a:rPr lang="en-US" altLang="en-US" dirty="0"/>
              <a:t>Understand units of measure common to computer systems.</a:t>
            </a:r>
          </a:p>
          <a:p>
            <a:r>
              <a:rPr lang="en-US" altLang="en-US" dirty="0"/>
              <a:t>Understand the computer as a layered system.</a:t>
            </a:r>
          </a:p>
          <a:p>
            <a:r>
              <a:rPr lang="en-US" altLang="en-US" dirty="0"/>
              <a:t>Be able to explain the von Neumann architecture and the function of basic computer components.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3"/>
          <p:cNvSpPr>
            <a:spLocks noGrp="1" noChangeArrowheads="1"/>
          </p:cNvSpPr>
          <p:nvPr>
            <p:ph type="title"/>
          </p:nvPr>
        </p:nvSpPr>
        <p:spPr/>
        <p:txBody>
          <a:bodyPr>
            <a:normAutofit/>
          </a:bodyPr>
          <a:lstStyle/>
          <a:p>
            <a:r>
              <a:rPr lang="en-US" altLang="en-US" dirty="0"/>
              <a:t>The von Neumann Model</a:t>
            </a:r>
          </a:p>
        </p:txBody>
      </p:sp>
      <p:sp>
        <p:nvSpPr>
          <p:cNvPr id="99330" name="Rectangle 2"/>
          <p:cNvSpPr>
            <a:spLocks noGrp="1" noChangeArrowheads="1"/>
          </p:cNvSpPr>
          <p:nvPr>
            <p:ph idx="1"/>
          </p:nvPr>
        </p:nvSpPr>
        <p:spPr/>
        <p:txBody>
          <a:bodyPr>
            <a:normAutofit fontScale="92500"/>
          </a:bodyPr>
          <a:lstStyle/>
          <a:p>
            <a:r>
              <a:rPr lang="en-US" altLang="en-US" dirty="0"/>
              <a:t>On the ENIAC, all programming was done at the digital logic level.</a:t>
            </a:r>
          </a:p>
          <a:p>
            <a:r>
              <a:rPr lang="en-US" altLang="en-US" dirty="0"/>
              <a:t>Programming the computer involved moving plugs and wires.</a:t>
            </a:r>
          </a:p>
          <a:p>
            <a:r>
              <a:rPr lang="en-US" altLang="en-US" dirty="0"/>
              <a:t>A different hardware configuration was needed to solve every unique problem type.</a:t>
            </a:r>
          </a:p>
          <a:p>
            <a:pPr lvl="1"/>
            <a:r>
              <a:rPr lang="en-US" altLang="en-US" dirty="0"/>
              <a:t>Configuring the ENIAC to solve a “simple” problem required many days labor  by skilled technicians.</a:t>
            </a:r>
          </a:p>
          <a:p>
            <a:pPr lvl="1"/>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3" name="Rectangle 7"/>
          <p:cNvSpPr>
            <a:spLocks noGrp="1" noChangeArrowheads="1"/>
          </p:cNvSpPr>
          <p:nvPr>
            <p:ph type="title"/>
          </p:nvPr>
        </p:nvSpPr>
        <p:spPr/>
        <p:txBody>
          <a:bodyPr>
            <a:normAutofit/>
          </a:bodyPr>
          <a:lstStyle/>
          <a:p>
            <a:r>
              <a:rPr lang="en-US" altLang="en-US" dirty="0"/>
              <a:t>The von Neumann Model</a:t>
            </a:r>
          </a:p>
        </p:txBody>
      </p:sp>
      <p:sp>
        <p:nvSpPr>
          <p:cNvPr id="101378" name="Rectangle 2"/>
          <p:cNvSpPr>
            <a:spLocks noGrp="1" noChangeArrowheads="1"/>
          </p:cNvSpPr>
          <p:nvPr>
            <p:ph idx="1"/>
          </p:nvPr>
        </p:nvSpPr>
        <p:spPr/>
        <p:txBody>
          <a:bodyPr>
            <a:normAutofit fontScale="92500" lnSpcReduction="10000"/>
          </a:bodyPr>
          <a:lstStyle/>
          <a:p>
            <a:r>
              <a:rPr lang="en-US" altLang="en-US" dirty="0"/>
              <a:t>Inventors of the ENIAC, John Mauchley and   J. Presper Eckert, conceived of a computer that could store instructions in memory.</a:t>
            </a:r>
          </a:p>
          <a:p>
            <a:r>
              <a:rPr lang="en-US" altLang="en-US" dirty="0"/>
              <a:t>The invention of this idea has since been ascribed to a mathematician, John von Neumann, who was a contemporary of Mauchley and Eckert.</a:t>
            </a:r>
          </a:p>
          <a:p>
            <a:r>
              <a:rPr lang="en-US" altLang="en-US" dirty="0"/>
              <a:t>Stored-program computers have become known as von Neumann Architecture systems.</a:t>
            </a:r>
          </a:p>
        </p:txBody>
      </p:sp>
    </p:spTree>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31" name="Rectangle 7"/>
          <p:cNvSpPr>
            <a:spLocks noGrp="1" noChangeArrowheads="1"/>
          </p:cNvSpPr>
          <p:nvPr>
            <p:ph type="title"/>
          </p:nvPr>
        </p:nvSpPr>
        <p:spPr/>
        <p:txBody>
          <a:bodyPr>
            <a:normAutofit/>
          </a:bodyPr>
          <a:lstStyle/>
          <a:p>
            <a:r>
              <a:rPr lang="en-US" altLang="en-US" dirty="0"/>
              <a:t>The von Neumann Model</a:t>
            </a:r>
          </a:p>
        </p:txBody>
      </p:sp>
      <p:sp>
        <p:nvSpPr>
          <p:cNvPr id="103429" name="Rectangle 5"/>
          <p:cNvSpPr>
            <a:spLocks noGrp="1" noChangeArrowheads="1"/>
          </p:cNvSpPr>
          <p:nvPr>
            <p:ph idx="1"/>
          </p:nvPr>
        </p:nvSpPr>
        <p:spPr/>
        <p:txBody>
          <a:bodyPr>
            <a:normAutofit fontScale="85000" lnSpcReduction="20000"/>
          </a:bodyPr>
          <a:lstStyle/>
          <a:p>
            <a:r>
              <a:rPr lang="en-US" altLang="en-US" dirty="0"/>
              <a:t>Today’s stored-program computers have the following characteristics:</a:t>
            </a:r>
          </a:p>
          <a:p>
            <a:pPr lvl="1"/>
            <a:r>
              <a:rPr lang="en-US" altLang="en-US" dirty="0"/>
              <a:t>Three hardware systems: </a:t>
            </a:r>
          </a:p>
          <a:p>
            <a:pPr lvl="2"/>
            <a:r>
              <a:rPr lang="en-US" altLang="en-US" dirty="0"/>
              <a:t>A central processing unit (CPU)</a:t>
            </a:r>
          </a:p>
          <a:p>
            <a:pPr lvl="2"/>
            <a:r>
              <a:rPr lang="en-US" altLang="en-US" dirty="0"/>
              <a:t>A main memory system</a:t>
            </a:r>
          </a:p>
          <a:p>
            <a:pPr lvl="2"/>
            <a:r>
              <a:rPr lang="en-US" altLang="en-US" dirty="0"/>
              <a:t>An I/O system</a:t>
            </a:r>
          </a:p>
          <a:p>
            <a:pPr lvl="1"/>
            <a:r>
              <a:rPr lang="en-US" altLang="en-US" dirty="0"/>
              <a:t>The capacity to carry out sequential instruction processing.</a:t>
            </a:r>
          </a:p>
          <a:p>
            <a:pPr lvl="1"/>
            <a:r>
              <a:rPr lang="en-US" altLang="en-US" dirty="0"/>
              <a:t>A single data path between the CPU and main memory.</a:t>
            </a:r>
          </a:p>
          <a:p>
            <a:pPr lvl="2"/>
            <a:r>
              <a:rPr lang="en-US" altLang="en-US" dirty="0"/>
              <a:t>This single path is known as the </a:t>
            </a:r>
            <a:r>
              <a:rPr lang="en-US" altLang="en-US" i="1" dirty="0"/>
              <a:t>von Neumann bottleneck</a:t>
            </a:r>
            <a:r>
              <a:rPr lang="en-US" altLang="en-US" dirty="0"/>
              <a:t>.</a:t>
            </a:r>
          </a:p>
        </p:txBody>
      </p:sp>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8" name="Rectangle 6"/>
          <p:cNvSpPr>
            <a:spLocks noGrp="1" noChangeArrowheads="1"/>
          </p:cNvSpPr>
          <p:nvPr>
            <p:ph type="title"/>
          </p:nvPr>
        </p:nvSpPr>
        <p:spPr/>
        <p:txBody>
          <a:bodyPr>
            <a:normAutofit/>
          </a:bodyPr>
          <a:lstStyle/>
          <a:p>
            <a:r>
              <a:rPr lang="en-US" altLang="en-US" dirty="0"/>
              <a:t>The von Neumann Model</a:t>
            </a:r>
          </a:p>
        </p:txBody>
      </p:sp>
      <p:sp>
        <p:nvSpPr>
          <p:cNvPr id="105475" name="Rectangle 3"/>
          <p:cNvSpPr>
            <a:spLocks noGrp="1" noChangeArrowheads="1"/>
          </p:cNvSpPr>
          <p:nvPr>
            <p:ph idx="1"/>
          </p:nvPr>
        </p:nvSpPr>
        <p:spPr>
          <a:xfrm>
            <a:off x="685800" y="1676400"/>
            <a:ext cx="7772400" cy="4572000"/>
          </a:xfrm>
        </p:spPr>
        <p:txBody>
          <a:bodyPr>
            <a:normAutofit fontScale="92500" lnSpcReduction="10000"/>
          </a:bodyPr>
          <a:lstStyle/>
          <a:p>
            <a:r>
              <a:rPr lang="en-US" altLang="en-US" dirty="0"/>
              <a:t>This is a general depiction of a von Neumann system:</a:t>
            </a:r>
          </a:p>
          <a:p>
            <a:endParaRPr lang="en-US" altLang="en-US" dirty="0"/>
          </a:p>
          <a:p>
            <a:endParaRPr lang="en-US" altLang="en-US" dirty="0"/>
          </a:p>
          <a:p>
            <a:endParaRPr lang="en-US" altLang="en-US" dirty="0"/>
          </a:p>
          <a:p>
            <a:endParaRPr lang="en-US" altLang="en-US" dirty="0"/>
          </a:p>
          <a:p>
            <a:endParaRPr lang="en-US" altLang="en-US" dirty="0"/>
          </a:p>
          <a:p>
            <a:r>
              <a:rPr lang="en-US" altLang="en-US" dirty="0"/>
              <a:t>These computers employ a fetch-decode-execute cycle to run programs as follows . . . </a:t>
            </a:r>
          </a:p>
        </p:txBody>
      </p:sp>
      <p:pic>
        <p:nvPicPr>
          <p:cNvPr id="3" name="Picture 2" descr="A Von Neumann system consists of a Central Processing Unit, Main Memory and an Input Output system. The central processing unit has a set of registers, an arithmetic logic unit and a control unit. The register set has a register labeled program counter. The Arithmetic Logic unit has 2 bidirectional input data paths from the register set and a bidirectional output data path to the input output system. A bidirectional data path exists between the Arithmetic Logic unit and the Control Unit. A bidirectional data path also exists between the control unit and main memory. ">
            <a:extLst>
              <a:ext uri="{FF2B5EF4-FFF2-40B4-BE49-F238E27FC236}">
                <a16:creationId xmlns:a16="http://schemas.microsoft.com/office/drawing/2014/main" id="{DF8A494F-8A0E-9F40-BC25-6060E017A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2286000"/>
            <a:ext cx="2919283" cy="26670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8" name="Rectangle 8"/>
          <p:cNvSpPr>
            <a:spLocks noGrp="1" noChangeArrowheads="1"/>
          </p:cNvSpPr>
          <p:nvPr>
            <p:ph type="title"/>
          </p:nvPr>
        </p:nvSpPr>
        <p:spPr/>
        <p:txBody>
          <a:bodyPr>
            <a:normAutofit/>
          </a:bodyPr>
          <a:lstStyle/>
          <a:p>
            <a:r>
              <a:rPr lang="en-US" altLang="en-US" dirty="0"/>
              <a:t>The von Neumann Model</a:t>
            </a:r>
          </a:p>
        </p:txBody>
      </p:sp>
      <p:sp>
        <p:nvSpPr>
          <p:cNvPr id="107523" name="Rectangle 3"/>
          <p:cNvSpPr>
            <a:spLocks noGrp="1" noChangeArrowheads="1"/>
          </p:cNvSpPr>
          <p:nvPr>
            <p:ph idx="1"/>
          </p:nvPr>
        </p:nvSpPr>
        <p:spPr>
          <a:xfrm>
            <a:off x="685800" y="1676400"/>
            <a:ext cx="7772400" cy="1676400"/>
          </a:xfrm>
        </p:spPr>
        <p:txBody>
          <a:bodyPr>
            <a:normAutofit fontScale="92500"/>
          </a:bodyPr>
          <a:lstStyle/>
          <a:p>
            <a:r>
              <a:rPr lang="en-US" altLang="en-US" dirty="0"/>
              <a:t>The control unit fetches the next instruction from memory using the program counter to determine where the instruction is located.</a:t>
            </a:r>
          </a:p>
        </p:txBody>
      </p:sp>
      <p:pic>
        <p:nvPicPr>
          <p:cNvPr id="3" name="Picture 2" descr="An illustration of the fetch cycle of a Von Neumann system. The central processing Unit has a register set, an arithmetic logic unit and a control unit. The register labeled Program Counter within the register set points to a memory location in the main memory. The actual address of the memory location is computed by the Arithmetic Logic Unit. The instruction in the memory location is then transferred to the register set of the Central Processing unit by the control unit. ">
            <a:extLst>
              <a:ext uri="{FF2B5EF4-FFF2-40B4-BE49-F238E27FC236}">
                <a16:creationId xmlns:a16="http://schemas.microsoft.com/office/drawing/2014/main" id="{EC840CB7-DF47-444F-93DD-69CFDB6ED9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3276600"/>
            <a:ext cx="4584700" cy="298778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7" name="Rectangle 9"/>
          <p:cNvSpPr>
            <a:spLocks noGrp="1" noChangeArrowheads="1"/>
          </p:cNvSpPr>
          <p:nvPr>
            <p:ph type="title"/>
          </p:nvPr>
        </p:nvSpPr>
        <p:spPr/>
        <p:txBody>
          <a:bodyPr>
            <a:normAutofit/>
          </a:bodyPr>
          <a:lstStyle/>
          <a:p>
            <a:r>
              <a:rPr lang="en-US" altLang="en-US" dirty="0"/>
              <a:t>The von Neumann Model</a:t>
            </a:r>
          </a:p>
        </p:txBody>
      </p:sp>
      <p:sp>
        <p:nvSpPr>
          <p:cNvPr id="109572" name="Rectangle 4"/>
          <p:cNvSpPr>
            <a:spLocks noGrp="1" noChangeArrowheads="1"/>
          </p:cNvSpPr>
          <p:nvPr>
            <p:ph idx="1"/>
          </p:nvPr>
        </p:nvSpPr>
        <p:spPr/>
        <p:txBody>
          <a:bodyPr/>
          <a:lstStyle/>
          <a:p>
            <a:r>
              <a:rPr lang="en-US" altLang="en-US" dirty="0"/>
              <a:t>The instruction is decoded into a language that the ALU can understand.</a:t>
            </a:r>
          </a:p>
        </p:txBody>
      </p:sp>
      <p:pic>
        <p:nvPicPr>
          <p:cNvPr id="3" name="Picture 2" descr="An illustration of the decode cycle of a Von Neumann system. The decode cycle involves the central processing unit and the main memory. The instruction fetched from the main memory is decoded by the control unit and the arithmetic logic unit of the central processing unit. ">
            <a:extLst>
              <a:ext uri="{FF2B5EF4-FFF2-40B4-BE49-F238E27FC236}">
                <a16:creationId xmlns:a16="http://schemas.microsoft.com/office/drawing/2014/main" id="{271EC573-7543-2044-A273-97A1F9D3EB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3600" y="2895600"/>
            <a:ext cx="4800600" cy="312848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3" name="Rectangle 7"/>
          <p:cNvSpPr>
            <a:spLocks noGrp="1" noChangeArrowheads="1"/>
          </p:cNvSpPr>
          <p:nvPr>
            <p:ph type="title"/>
          </p:nvPr>
        </p:nvSpPr>
        <p:spPr/>
        <p:txBody>
          <a:bodyPr>
            <a:normAutofit/>
          </a:bodyPr>
          <a:lstStyle/>
          <a:p>
            <a:r>
              <a:rPr lang="en-US" altLang="en-US" dirty="0"/>
              <a:t>The von Neumann Model</a:t>
            </a:r>
          </a:p>
        </p:txBody>
      </p:sp>
      <p:sp>
        <p:nvSpPr>
          <p:cNvPr id="111620" name="Rectangle 4"/>
          <p:cNvSpPr>
            <a:spLocks noGrp="1" noChangeArrowheads="1"/>
          </p:cNvSpPr>
          <p:nvPr>
            <p:ph idx="1"/>
          </p:nvPr>
        </p:nvSpPr>
        <p:spPr/>
        <p:txBody>
          <a:bodyPr/>
          <a:lstStyle/>
          <a:p>
            <a:r>
              <a:rPr lang="en-US" altLang="en-US" dirty="0"/>
              <a:t>Any data operands required to execute the instruction are fetched from memory and placed into registers within the CPU.</a:t>
            </a:r>
          </a:p>
        </p:txBody>
      </p:sp>
      <p:pic>
        <p:nvPicPr>
          <p:cNvPr id="3" name="Picture 2" descr="An illustration of data being fetched from the main memory. The data from the main memory is fetched by the control unit and is then placed into the registers of the central processing unit via the arithmetic logic unit. ">
            <a:extLst>
              <a:ext uri="{FF2B5EF4-FFF2-40B4-BE49-F238E27FC236}">
                <a16:creationId xmlns:a16="http://schemas.microsoft.com/office/drawing/2014/main" id="{914C9888-95AA-8E44-AE46-2DFCDF5F5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400" y="3276600"/>
            <a:ext cx="4495800" cy="2929847"/>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Rectangle 8"/>
          <p:cNvSpPr>
            <a:spLocks noGrp="1" noChangeArrowheads="1"/>
          </p:cNvSpPr>
          <p:nvPr>
            <p:ph type="title"/>
          </p:nvPr>
        </p:nvSpPr>
        <p:spPr/>
        <p:txBody>
          <a:bodyPr>
            <a:normAutofit/>
          </a:bodyPr>
          <a:lstStyle/>
          <a:p>
            <a:r>
              <a:rPr lang="en-US" altLang="en-US" dirty="0"/>
              <a:t>The von Neumann Model</a:t>
            </a:r>
          </a:p>
        </p:txBody>
      </p:sp>
      <p:sp>
        <p:nvSpPr>
          <p:cNvPr id="113668" name="Rectangle 4"/>
          <p:cNvSpPr>
            <a:spLocks noGrp="1" noChangeArrowheads="1"/>
          </p:cNvSpPr>
          <p:nvPr>
            <p:ph idx="1"/>
          </p:nvPr>
        </p:nvSpPr>
        <p:spPr/>
        <p:txBody>
          <a:bodyPr/>
          <a:lstStyle/>
          <a:p>
            <a:r>
              <a:rPr lang="en-US" altLang="en-US" dirty="0"/>
              <a:t>The ALU executes the instruction and places results in registers or memory.</a:t>
            </a:r>
          </a:p>
        </p:txBody>
      </p:sp>
      <p:pic>
        <p:nvPicPr>
          <p:cNvPr id="3" name="Picture 2" descr="An illustration of the execute cycle of a Von Neumann system. The arithmetic logic unit takes data from the registers of the central processing unit, executes them and writes the results back into the registers. ">
            <a:extLst>
              <a:ext uri="{FF2B5EF4-FFF2-40B4-BE49-F238E27FC236}">
                <a16:creationId xmlns:a16="http://schemas.microsoft.com/office/drawing/2014/main" id="{D8A29E9C-7753-2343-B088-8FBB93C14A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0" y="2895600"/>
            <a:ext cx="4654550" cy="302284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20000"/>
          </a:bodyPr>
          <a:lstStyle/>
          <a:p>
            <a:r>
              <a:rPr lang="en-US" altLang="en-US" dirty="0"/>
              <a:t>Conventional stored-program computers have undergone many incremental improvements over the years.</a:t>
            </a:r>
          </a:p>
          <a:p>
            <a:r>
              <a:rPr lang="en-US" altLang="en-US" dirty="0"/>
              <a:t>These improvements include adding specialized buses, floating-point units, and cache memories, to name only a few.</a:t>
            </a:r>
          </a:p>
          <a:p>
            <a:r>
              <a:rPr lang="en-US" altLang="en-US" dirty="0"/>
              <a:t>But enormous improvements in computational power require departure from the classic von Neumann architecture.</a:t>
            </a:r>
          </a:p>
          <a:p>
            <a:r>
              <a:rPr lang="en-US" altLang="en-US" dirty="0"/>
              <a:t>Adding processors is one approach.</a:t>
            </a:r>
          </a:p>
        </p:txBody>
      </p:sp>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10000"/>
          </a:bodyPr>
          <a:lstStyle/>
          <a:p>
            <a:r>
              <a:rPr lang="en-US" altLang="en-US" dirty="0"/>
              <a:t>Some of today’s systems have separate buses for data and instructions.</a:t>
            </a:r>
          </a:p>
          <a:p>
            <a:pPr lvl="1"/>
            <a:r>
              <a:rPr lang="en-US" altLang="en-US" dirty="0"/>
              <a:t>Called a Harvard architecture</a:t>
            </a:r>
          </a:p>
          <a:p>
            <a:r>
              <a:rPr lang="en-US" altLang="en-US" dirty="0"/>
              <a:t>Other non-von Neumann systems provide special-purpose processors to offload work from the main CPU.</a:t>
            </a:r>
          </a:p>
          <a:p>
            <a:r>
              <a:rPr lang="en-US" altLang="en-US" dirty="0"/>
              <a:t>More radical departures include dataflow computing, quantum computing, cellular automata, and parallel computing.</a:t>
            </a:r>
          </a:p>
        </p:txBody>
      </p:sp>
    </p:spTree>
    <p:extLst>
      <p:ext uri="{BB962C8B-B14F-4D97-AF65-F5344CB8AC3E}">
        <p14:creationId xmlns:p14="http://schemas.microsoft.com/office/powerpoint/2010/main" val="574115440"/>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7" name="Rectangle 9"/>
          <p:cNvSpPr>
            <a:spLocks noGrp="1" noChangeArrowheads="1"/>
          </p:cNvSpPr>
          <p:nvPr>
            <p:ph type="title"/>
          </p:nvPr>
        </p:nvSpPr>
        <p:spPr/>
        <p:txBody>
          <a:bodyPr/>
          <a:lstStyle/>
          <a:p>
            <a:r>
              <a:rPr lang="en-US" altLang="en-US" dirty="0"/>
              <a:t>Overview</a:t>
            </a:r>
          </a:p>
        </p:txBody>
      </p:sp>
      <p:sp>
        <p:nvSpPr>
          <p:cNvPr id="12291" name="Rectangle 3"/>
          <p:cNvSpPr>
            <a:spLocks noGrp="1" noChangeArrowheads="1"/>
          </p:cNvSpPr>
          <p:nvPr>
            <p:ph type="body" idx="1"/>
          </p:nvPr>
        </p:nvSpPr>
        <p:spPr/>
        <p:txBody>
          <a:bodyPr>
            <a:normAutofit lnSpcReduction="10000"/>
          </a:bodyPr>
          <a:lstStyle/>
          <a:p>
            <a:r>
              <a:rPr lang="en-US" altLang="en-US" dirty="0"/>
              <a:t>Why study computer organization and architecture?</a:t>
            </a:r>
          </a:p>
          <a:p>
            <a:pPr lvl="1"/>
            <a:r>
              <a:rPr lang="en-US" altLang="en-US" dirty="0"/>
              <a:t>Design better programs, including system software such as compilers, operating systems, and device drivers.</a:t>
            </a:r>
          </a:p>
          <a:p>
            <a:pPr lvl="1"/>
            <a:r>
              <a:rPr lang="en-US" altLang="en-US" dirty="0"/>
              <a:t>Optimize program behavior.</a:t>
            </a:r>
          </a:p>
          <a:p>
            <a:pPr lvl="1"/>
            <a:r>
              <a:rPr lang="en-US" altLang="en-US" dirty="0"/>
              <a:t>Evaluate (benchmark) computer system performance.</a:t>
            </a:r>
          </a:p>
          <a:p>
            <a:pPr lvl="1"/>
            <a:r>
              <a:rPr lang="en-US" altLang="en-US" dirty="0"/>
              <a:t>Understand time, space, and price tradeoffs.</a:t>
            </a: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AF9F0-47D7-934C-B8C7-926B434D162B}"/>
              </a:ext>
            </a:extLst>
          </p:cNvPr>
          <p:cNvSpPr>
            <a:spLocks noGrp="1"/>
          </p:cNvSpPr>
          <p:nvPr>
            <p:ph type="title"/>
          </p:nvPr>
        </p:nvSpPr>
        <p:spPr/>
        <p:txBody>
          <a:bodyPr/>
          <a:lstStyle/>
          <a:p>
            <a:r>
              <a:rPr lang="en-US" altLang="en-US" dirty="0"/>
              <a:t>Parallel Computing</a:t>
            </a:r>
            <a:endParaRPr lang="en-US" dirty="0"/>
          </a:p>
        </p:txBody>
      </p:sp>
      <p:sp>
        <p:nvSpPr>
          <p:cNvPr id="117762" name="Rectangle 2"/>
          <p:cNvSpPr>
            <a:spLocks noGrp="1" noChangeArrowheads="1"/>
          </p:cNvSpPr>
          <p:nvPr>
            <p:ph idx="1"/>
          </p:nvPr>
        </p:nvSpPr>
        <p:spPr/>
        <p:txBody>
          <a:bodyPr>
            <a:normAutofit fontScale="92500" lnSpcReduction="10000"/>
          </a:bodyPr>
          <a:lstStyle/>
          <a:p>
            <a:r>
              <a:rPr lang="en-US" altLang="en-US" dirty="0"/>
              <a:t>In the late 1960s, high-performance computer systems were equipped with dual processors to increase computational throughput.</a:t>
            </a:r>
          </a:p>
          <a:p>
            <a:r>
              <a:rPr lang="en-US" altLang="en-US" dirty="0"/>
              <a:t>In the 1970s, supercomputer systems were introduced with 32 processors.</a:t>
            </a:r>
          </a:p>
          <a:p>
            <a:r>
              <a:rPr lang="en-US" altLang="en-US" dirty="0"/>
              <a:t>Supercomputers with 1,000 processors were built in the 1980s.</a:t>
            </a:r>
          </a:p>
          <a:p>
            <a:r>
              <a:rPr lang="en-US" altLang="en-US" dirty="0"/>
              <a:t>In 1999, IBM announced its Blue Gene system containing over 1 million processors.</a:t>
            </a:r>
          </a:p>
        </p:txBody>
      </p:sp>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5" name="Rectangle 7"/>
          <p:cNvSpPr>
            <a:spLocks noGrp="1" noChangeArrowheads="1"/>
          </p:cNvSpPr>
          <p:nvPr>
            <p:ph type="title"/>
          </p:nvPr>
        </p:nvSpPr>
        <p:spPr/>
        <p:txBody>
          <a:bodyPr/>
          <a:lstStyle/>
          <a:p>
            <a:r>
              <a:rPr lang="en-US" altLang="en-US" dirty="0"/>
              <a:t>Parallel Computing</a:t>
            </a:r>
          </a:p>
        </p:txBody>
      </p:sp>
      <p:sp>
        <p:nvSpPr>
          <p:cNvPr id="119810" name="Rectangle 2"/>
          <p:cNvSpPr>
            <a:spLocks noGrp="1" noChangeArrowheads="1"/>
          </p:cNvSpPr>
          <p:nvPr>
            <p:ph idx="1"/>
          </p:nvPr>
        </p:nvSpPr>
        <p:spPr/>
        <p:txBody>
          <a:bodyPr>
            <a:normAutofit fontScale="85000" lnSpcReduction="10000"/>
          </a:bodyPr>
          <a:lstStyle/>
          <a:p>
            <a:r>
              <a:rPr lang="en-US" altLang="en-US" dirty="0"/>
              <a:t>Parallel processing allows a computer to simultaneously work on subparts of a problem.</a:t>
            </a:r>
          </a:p>
          <a:p>
            <a:r>
              <a:rPr lang="en-US" altLang="en-US" dirty="0"/>
              <a:t>Multicore processors have two or more processor cores sharing a single die. </a:t>
            </a:r>
          </a:p>
          <a:p>
            <a:r>
              <a:rPr lang="en-US" altLang="en-US" dirty="0"/>
              <a:t>Each core has its own ALU and set of registers, but all processors share memory and other resources. </a:t>
            </a:r>
          </a:p>
          <a:p>
            <a:r>
              <a:rPr lang="en-US" altLang="en-US" dirty="0"/>
              <a:t>“Dual core” differs from “dual processor.” </a:t>
            </a:r>
          </a:p>
          <a:p>
            <a:pPr lvl="1"/>
            <a:r>
              <a:rPr lang="en-US" altLang="en-US" dirty="0"/>
              <a:t>Dual-processor machines, for example, have two processors, but each processor plugs into the motherboard separately. </a:t>
            </a:r>
          </a:p>
        </p:txBody>
      </p:sp>
    </p:spTree>
    <p:extLst>
      <p:ext uri="{BB962C8B-B14F-4D97-AF65-F5344CB8AC3E}">
        <p14:creationId xmlns:p14="http://schemas.microsoft.com/office/powerpoint/2010/main" val="2956950172"/>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F2C3B-B25E-8740-A4DA-D3F5F94EA7D3}"/>
              </a:ext>
            </a:extLst>
          </p:cNvPr>
          <p:cNvSpPr>
            <a:spLocks noGrp="1"/>
          </p:cNvSpPr>
          <p:nvPr>
            <p:ph type="title"/>
          </p:nvPr>
        </p:nvSpPr>
        <p:spPr/>
        <p:txBody>
          <a:bodyPr/>
          <a:lstStyle/>
          <a:p>
            <a:r>
              <a:rPr lang="en-US" altLang="en-US" dirty="0"/>
              <a:t>Parallel Computing</a:t>
            </a:r>
            <a:endParaRPr lang="en-US" dirty="0"/>
          </a:p>
        </p:txBody>
      </p:sp>
      <p:sp>
        <p:nvSpPr>
          <p:cNvPr id="119810" name="Rectangle 2"/>
          <p:cNvSpPr>
            <a:spLocks noGrp="1" noChangeArrowheads="1"/>
          </p:cNvSpPr>
          <p:nvPr>
            <p:ph idx="1"/>
          </p:nvPr>
        </p:nvSpPr>
        <p:spPr/>
        <p:txBody>
          <a:bodyPr>
            <a:normAutofit lnSpcReduction="10000"/>
          </a:bodyPr>
          <a:lstStyle/>
          <a:p>
            <a:r>
              <a:rPr lang="en-US" altLang="en-US" dirty="0"/>
              <a:t>Multi-core systems provide the ability to multitask (e.g., browse the Web while burning a CD).</a:t>
            </a:r>
          </a:p>
          <a:p>
            <a:r>
              <a:rPr lang="en-US" altLang="en-US" dirty="0"/>
              <a:t>Multithreaded applications spread mini-processes, </a:t>
            </a:r>
            <a:r>
              <a:rPr lang="en-US" altLang="en-US" i="1" dirty="0"/>
              <a:t>threads</a:t>
            </a:r>
            <a:r>
              <a:rPr lang="en-US" altLang="en-US" dirty="0"/>
              <a:t>, across one or more processors for increased throughput.</a:t>
            </a:r>
          </a:p>
          <a:p>
            <a:r>
              <a:rPr lang="en-US" altLang="en-US" dirty="0"/>
              <a:t>New programming languages are necessary to fully exploit multiprocessor power.</a:t>
            </a:r>
          </a:p>
        </p:txBody>
      </p:sp>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3"/>
          <p:cNvSpPr>
            <a:spLocks noGrp="1" noChangeArrowheads="1"/>
          </p:cNvSpPr>
          <p:nvPr>
            <p:ph type="title"/>
          </p:nvPr>
        </p:nvSpPr>
        <p:spPr/>
        <p:txBody>
          <a:bodyPr/>
          <a:lstStyle/>
          <a:p>
            <a:r>
              <a:rPr lang="en-US" altLang="en-US" dirty="0"/>
              <a:t>Conclusion</a:t>
            </a:r>
          </a:p>
        </p:txBody>
      </p:sp>
      <p:sp>
        <p:nvSpPr>
          <p:cNvPr id="121858" name="Rectangle 2"/>
          <p:cNvSpPr>
            <a:spLocks noGrp="1" noChangeArrowheads="1"/>
          </p:cNvSpPr>
          <p:nvPr>
            <p:ph idx="1"/>
          </p:nvPr>
        </p:nvSpPr>
        <p:spPr/>
        <p:txBody>
          <a:bodyPr>
            <a:normAutofit lnSpcReduction="10000"/>
          </a:bodyPr>
          <a:lstStyle/>
          <a:p>
            <a:r>
              <a:rPr lang="en-US" altLang="en-US" dirty="0"/>
              <a:t>This chapter has given you an overview of the subject of computer architecture.</a:t>
            </a:r>
          </a:p>
          <a:p>
            <a:r>
              <a:rPr lang="en-US" altLang="en-US" dirty="0"/>
              <a:t>You should now be sufficiently familiar with general system structure to guide your studies throughout the remainder of this course.</a:t>
            </a:r>
          </a:p>
          <a:p>
            <a:r>
              <a:rPr lang="en-US" altLang="en-US" dirty="0"/>
              <a:t>Subsequent chapters will explore many of these topics in great detail.</a:t>
            </a:r>
          </a:p>
        </p:txBody>
      </p:sp>
    </p:spTree>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B76BC"/>
        </a:solidFill>
        <a:effectLst/>
      </p:bgPr>
    </p:bg>
    <p:spTree>
      <p:nvGrpSpPr>
        <p:cNvPr id="1" name=""/>
        <p:cNvGrpSpPr/>
        <p:nvPr/>
      </p:nvGrpSpPr>
      <p:grpSpPr>
        <a:xfrm>
          <a:off x="0" y="0"/>
          <a:ext cx="0" cy="0"/>
          <a:chOff x="0" y="0"/>
          <a:chExt cx="0" cy="0"/>
        </a:xfrm>
      </p:grpSpPr>
      <p:sp>
        <p:nvSpPr>
          <p:cNvPr id="80898" name="Title 8">
            <a:extLst>
              <a:ext uri="{FF2B5EF4-FFF2-40B4-BE49-F238E27FC236}">
                <a16:creationId xmlns:a16="http://schemas.microsoft.com/office/drawing/2014/main" id="{15D9D36E-F86E-417A-9714-8F17A7987A23}"/>
              </a:ext>
            </a:extLst>
          </p:cNvPr>
          <p:cNvSpPr>
            <a:spLocks noGrp="1" noChangeArrowheads="1"/>
          </p:cNvSpPr>
          <p:nvPr>
            <p:ph type="title"/>
          </p:nvPr>
        </p:nvSpPr>
        <p:spPr>
          <a:xfrm>
            <a:off x="246063" y="4160838"/>
            <a:ext cx="8562975" cy="1573212"/>
          </a:xfrm>
        </p:spPr>
        <p:txBody>
          <a:bodyPr/>
          <a:lstStyle/>
          <a:p>
            <a:pPr algn="ctr" eaLnBrk="1" hangingPunct="1"/>
            <a:r>
              <a:rPr lang="en-AU" altLang="en-US">
                <a:solidFill>
                  <a:schemeClr val="bg1"/>
                </a:solidFill>
                <a:latin typeface="Arial Rounded MT Bold" panose="020F0704030504030204" pitchFamily="34" charset="0"/>
              </a:rPr>
              <a:t>kent.edu.au</a:t>
            </a:r>
            <a:br>
              <a:rPr lang="en-AU" altLang="en-US" sz="1200">
                <a:solidFill>
                  <a:schemeClr val="bg1"/>
                </a:solidFill>
                <a:latin typeface="Arial Rounded MT Bold" panose="020F0704030504030204" pitchFamily="34" charset="0"/>
              </a:rPr>
            </a:b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Kent Institute Australia Pty. Ltd.</a:t>
            </a: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ABN 49 003 577 302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CRICOS Code: 00161E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RTO Code: 90458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TEQSA Provider Number: PRV12051</a:t>
            </a:r>
          </a:p>
        </p:txBody>
      </p:sp>
      <p:sp>
        <p:nvSpPr>
          <p:cNvPr id="80899" name="Slide Number Placeholder 13">
            <a:extLst>
              <a:ext uri="{FF2B5EF4-FFF2-40B4-BE49-F238E27FC236}">
                <a16:creationId xmlns:a16="http://schemas.microsoft.com/office/drawing/2014/main" id="{BF7D890F-90B2-4E71-A676-22FF29C072D3}"/>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defTabSz="6858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defTabSz="6858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l" defTabSz="685800" rtl="0" eaLnBrk="1" fontAlgn="base" latinLnBrk="0" hangingPunct="1">
              <a:lnSpc>
                <a:spcPct val="100000"/>
              </a:lnSpc>
              <a:spcBef>
                <a:spcPct val="0"/>
              </a:spcBef>
              <a:spcAft>
                <a:spcPct val="0"/>
              </a:spcAft>
              <a:buClrTx/>
              <a:buSzTx/>
              <a:buFontTx/>
              <a:buNone/>
              <a:tabLst/>
              <a:defRPr/>
            </a:pPr>
            <a:fld id="{B494A628-A66F-4A95-8D6B-7931739288B4}"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l" defTabSz="685800" rtl="0" eaLnBrk="1" fontAlgn="base" latinLnBrk="0" hangingPunct="1">
                <a:lnSpc>
                  <a:spcPct val="100000"/>
                </a:lnSpc>
                <a:spcBef>
                  <a:spcPct val="0"/>
                </a:spcBef>
                <a:spcAft>
                  <a:spcPct val="0"/>
                </a:spcAft>
                <a:buClrTx/>
                <a:buSzTx/>
                <a:buFontTx/>
                <a:buNone/>
                <a:tabLst/>
                <a:defRPr/>
              </a:pPr>
              <a:t>44</a:t>
            </a:fld>
            <a:r>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t>  </a:t>
            </a:r>
          </a:p>
        </p:txBody>
      </p:sp>
      <p:sp>
        <p:nvSpPr>
          <p:cNvPr id="18" name="Content Placeholder 24">
            <a:extLst>
              <a:ext uri="{FF2B5EF4-FFF2-40B4-BE49-F238E27FC236}">
                <a16:creationId xmlns:a16="http://schemas.microsoft.com/office/drawing/2014/main" id="{A863BCAC-493D-4607-A296-646B78FF1B8A}"/>
              </a:ext>
            </a:extLst>
          </p:cNvPr>
          <p:cNvSpPr txBox="1">
            <a:spLocks/>
          </p:cNvSpPr>
          <p:nvPr/>
        </p:nvSpPr>
        <p:spPr>
          <a:xfrm>
            <a:off x="4686300" y="2341563"/>
            <a:ext cx="3886200" cy="3262312"/>
          </a:xfrm>
          <a:prstGeom prst="rect">
            <a:avLst/>
          </a:prstGeom>
        </p:spPr>
        <p:txBody>
          <a:bodyPr lIns="68580" tIns="34290" rIns="68580" bIns="34290"/>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AU" sz="1650" b="0" i="0" u="none" strike="noStrike" kern="1200" cap="none" spc="0" normalizeH="0" baseline="0" noProof="0" dirty="0">
              <a:ln>
                <a:noFill/>
              </a:ln>
              <a:solidFill>
                <a:prstClr val="black"/>
              </a:solidFill>
              <a:effectLst/>
              <a:uLnTx/>
              <a:uFillTx/>
              <a:latin typeface="Calibri" pitchFamily="34" charset="0"/>
              <a:ea typeface="+mn-ea"/>
              <a:cs typeface="+mn-cs"/>
            </a:endParaRPr>
          </a:p>
        </p:txBody>
      </p:sp>
      <p:pic>
        <p:nvPicPr>
          <p:cNvPr id="80901" name="Picture 2" descr="C:\Users\Trent\Documents\M&amp;R\Kent Master Logos\KENT LOGO 2015 v2\RGB\JPG\RGB-DarkBLUE-bg.jpg">
            <a:extLst>
              <a:ext uri="{FF2B5EF4-FFF2-40B4-BE49-F238E27FC236}">
                <a16:creationId xmlns:a16="http://schemas.microsoft.com/office/drawing/2014/main" id="{DA1DF89D-F496-4557-8705-8C0A834DD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7125" y="1512888"/>
            <a:ext cx="4176713" cy="251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417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dirty="0"/>
              <a:t>Overview</a:t>
            </a:r>
          </a:p>
        </p:txBody>
      </p:sp>
      <p:sp>
        <p:nvSpPr>
          <p:cNvPr id="8195" name="Rectangle 3"/>
          <p:cNvSpPr>
            <a:spLocks noGrp="1" noChangeArrowheads="1"/>
          </p:cNvSpPr>
          <p:nvPr>
            <p:ph type="body" idx="1"/>
          </p:nvPr>
        </p:nvSpPr>
        <p:spPr/>
        <p:txBody>
          <a:bodyPr>
            <a:normAutofit fontScale="92500" lnSpcReduction="20000"/>
          </a:bodyPr>
          <a:lstStyle/>
          <a:p>
            <a:r>
              <a:rPr lang="en-US" altLang="en-US" dirty="0"/>
              <a:t>Computer organization</a:t>
            </a:r>
          </a:p>
          <a:p>
            <a:pPr lvl="1"/>
            <a:r>
              <a:rPr lang="en-US" altLang="en-US" dirty="0"/>
              <a:t>Encompasses all physical aspects of computer systems (e.g., circuit design, control signals, memory types).</a:t>
            </a:r>
          </a:p>
          <a:p>
            <a:pPr lvl="1"/>
            <a:r>
              <a:rPr lang="en-US" altLang="en-US" i="1" dirty="0"/>
              <a:t>How does a computer work?</a:t>
            </a:r>
          </a:p>
          <a:p>
            <a:r>
              <a:rPr lang="en-US" altLang="en-US" dirty="0"/>
              <a:t>Computer architecture</a:t>
            </a:r>
          </a:p>
          <a:p>
            <a:pPr lvl="1"/>
            <a:r>
              <a:rPr lang="en-US" altLang="en-US" dirty="0"/>
              <a:t>Logical aspects of system implementation as seen by the programmer (e.g., instruction sets, instruction formats, data types, addressing modes).</a:t>
            </a:r>
          </a:p>
          <a:p>
            <a:pPr lvl="1"/>
            <a:r>
              <a:rPr lang="en-US" altLang="en-US" i="1" dirty="0"/>
              <a:t>How do I design a computer?</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Computer Systems</a:t>
            </a:r>
          </a:p>
        </p:txBody>
      </p:sp>
      <p:sp>
        <p:nvSpPr>
          <p:cNvPr id="18435" name="Rectangle 3"/>
          <p:cNvSpPr>
            <a:spLocks noGrp="1" noChangeArrowheads="1"/>
          </p:cNvSpPr>
          <p:nvPr>
            <p:ph type="body" idx="1"/>
          </p:nvPr>
        </p:nvSpPr>
        <p:spPr/>
        <p:txBody>
          <a:bodyPr>
            <a:normAutofit fontScale="92500"/>
          </a:bodyPr>
          <a:lstStyle/>
          <a:p>
            <a:r>
              <a:rPr lang="en-US" altLang="en-US" dirty="0"/>
              <a:t>There is no clear distinction between matters related to computer organization and matters relevant to computer architecture.</a:t>
            </a:r>
          </a:p>
          <a:p>
            <a:r>
              <a:rPr lang="en-US" altLang="en-US" dirty="0"/>
              <a:t>Principle of Equivalence of Hardware and Software:</a:t>
            </a:r>
          </a:p>
          <a:p>
            <a:pPr lvl="1"/>
            <a:r>
              <a:rPr lang="en-US" altLang="en-US" dirty="0"/>
              <a:t>Any task done by software can also be done using hardware, and any operation performed directly by hardware can be done using software.*</a:t>
            </a:r>
          </a:p>
        </p:txBody>
      </p:sp>
      <p:sp>
        <p:nvSpPr>
          <p:cNvPr id="18436" name="Text Box 4"/>
          <p:cNvSpPr txBox="1">
            <a:spLocks noChangeArrowheads="1"/>
          </p:cNvSpPr>
          <p:nvPr/>
        </p:nvSpPr>
        <p:spPr bwMode="auto">
          <a:xfrm>
            <a:off x="685800" y="5410200"/>
            <a:ext cx="7315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en-US" dirty="0">
                <a:latin typeface="+mn-lt"/>
              </a:rPr>
              <a:t>* </a:t>
            </a:r>
            <a:r>
              <a:rPr lang="en-US" altLang="en-US" dirty="0">
                <a:latin typeface="Calibri" panose="020F0502020204030204" pitchFamily="34" charset="0"/>
                <a:cs typeface="Calibri" panose="020F0502020204030204" pitchFamily="34" charset="0"/>
              </a:rPr>
              <a:t>Assuming</a:t>
            </a:r>
            <a:r>
              <a:rPr lang="en-US" altLang="en-US" dirty="0">
                <a:latin typeface="+mn-lt"/>
              </a:rPr>
              <a:t> speed is not a concern.</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Rectangle 20"/>
          <p:cNvSpPr>
            <a:spLocks noGrp="1" noChangeArrowheads="1"/>
          </p:cNvSpPr>
          <p:nvPr>
            <p:ph type="title"/>
          </p:nvPr>
        </p:nvSpPr>
        <p:spPr/>
        <p:txBody>
          <a:bodyPr/>
          <a:lstStyle/>
          <a:p>
            <a:r>
              <a:rPr lang="en-US" altLang="en-US" dirty="0"/>
              <a:t>Computer Systems</a:t>
            </a:r>
          </a:p>
        </p:txBody>
      </p:sp>
      <p:sp>
        <p:nvSpPr>
          <p:cNvPr id="20483" name="Rectangle 3"/>
          <p:cNvSpPr>
            <a:spLocks noGrp="1" noChangeArrowheads="1"/>
          </p:cNvSpPr>
          <p:nvPr>
            <p:ph type="body" idx="1"/>
          </p:nvPr>
        </p:nvSpPr>
        <p:spPr/>
        <p:txBody>
          <a:bodyPr/>
          <a:lstStyle/>
          <a:p>
            <a:r>
              <a:rPr lang="en-US" altLang="en-US" dirty="0"/>
              <a:t>At the most basic level, a computer is a device consisting of three pieces:</a:t>
            </a:r>
          </a:p>
          <a:p>
            <a:pPr lvl="1"/>
            <a:r>
              <a:rPr lang="en-US" altLang="en-US" dirty="0"/>
              <a:t>A processor to interpret and execute programs</a:t>
            </a:r>
          </a:p>
          <a:p>
            <a:pPr lvl="1"/>
            <a:r>
              <a:rPr lang="en-US" altLang="en-US" dirty="0"/>
              <a:t>A memory to store both data and programs</a:t>
            </a:r>
          </a:p>
          <a:p>
            <a:pPr lvl="1"/>
            <a:r>
              <a:rPr lang="en-US" altLang="en-US" dirty="0"/>
              <a:t>A mechanism for transferring data to and from the outside world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p:cNvSpPr>
            <a:spLocks noGrp="1" noChangeArrowheads="1"/>
          </p:cNvSpPr>
          <p:nvPr>
            <p:ph type="title"/>
          </p:nvPr>
        </p:nvSpPr>
        <p:spPr/>
        <p:txBody>
          <a:bodyPr/>
          <a:lstStyle/>
          <a:p>
            <a:r>
              <a:rPr lang="en-US" altLang="en-US" dirty="0"/>
              <a:t>An Example System</a:t>
            </a:r>
          </a:p>
        </p:txBody>
      </p:sp>
      <p:sp>
        <p:nvSpPr>
          <p:cNvPr id="21507" name="Rectangle 3"/>
          <p:cNvSpPr>
            <a:spLocks noGrp="1" noChangeArrowheads="1"/>
          </p:cNvSpPr>
          <p:nvPr>
            <p:ph type="body" idx="1"/>
          </p:nvPr>
        </p:nvSpPr>
        <p:spPr/>
        <p:txBody>
          <a:bodyPr/>
          <a:lstStyle/>
          <a:p>
            <a:r>
              <a:rPr lang="en-US" altLang="en-US" dirty="0"/>
              <a:t>Consider this advertisement:</a:t>
            </a:r>
          </a:p>
        </p:txBody>
      </p:sp>
      <p:pic>
        <p:nvPicPr>
          <p:cNvPr id="1026" name="Picture 2" descr="An advertisement for a computer on sale. The title of the advertisement reads: For Sale. Obsolete computer. Cheap, Cheap, Cheap. The specifications of the computer are as follows. Compact computer. Intel i 7 Quad Core, 4.2 G H z. 2400 M H z 32 G B, D D R 4, S D R A M. 128 K B, L 1 cache, 2 M B, L 2 cache. Dual storage: 7200 R P M, S A T A, 1 T B, H D D and 128 G B, S S D. Wireless, 802 dot 11 and Bluetooth 4 dot 0. 7 in 1 card reader. 10 U S B ports, 1 serial port, 4 P C I expansion slots, 1 P C I, 1 P C I times 16, 2 P C I times 1. H D M I. 24 inches widescreen L C D monitor, 16 to 10 aspect ratio, 1920 by 1200 W U X G A, 300 c d per square meters, active matrix, 1000 to 1, static, 8 m s, 24 bit color, 16.7 million colors, V G A or D V I input and 2 U S B ports. 16 x C D or D V D plus slash minus R W drive. 1 giga bytes P C I e video card. P C I e sound card. Gigabit Etherne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2590800"/>
            <a:ext cx="5873899" cy="294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4"/>
          <p:cNvSpPr>
            <a:spLocks noGrp="1" noChangeArrowheads="1"/>
          </p:cNvSpPr>
          <p:nvPr>
            <p:ph type="title"/>
          </p:nvPr>
        </p:nvSpPr>
        <p:spPr/>
        <p:txBody>
          <a:bodyPr/>
          <a:lstStyle/>
          <a:p>
            <a:r>
              <a:rPr lang="en-US" altLang="en-US" dirty="0"/>
              <a:t>An Example System</a:t>
            </a:r>
          </a:p>
        </p:txBody>
      </p:sp>
      <p:sp>
        <p:nvSpPr>
          <p:cNvPr id="22531" name="Rectangle 3"/>
          <p:cNvSpPr>
            <a:spLocks noGrp="1" noChangeArrowheads="1"/>
          </p:cNvSpPr>
          <p:nvPr>
            <p:ph type="body" idx="1"/>
          </p:nvPr>
        </p:nvSpPr>
        <p:spPr/>
        <p:txBody>
          <a:bodyPr>
            <a:normAutofit fontScale="85000" lnSpcReduction="20000"/>
          </a:bodyPr>
          <a:lstStyle/>
          <a:p>
            <a:r>
              <a:rPr lang="en-US" altLang="en-US" dirty="0"/>
              <a:t>Measures of capacity and speed:</a:t>
            </a:r>
          </a:p>
          <a:p>
            <a:pPr lvl="1">
              <a:spcBef>
                <a:spcPct val="15000"/>
              </a:spcBef>
            </a:pPr>
            <a:r>
              <a:rPr lang="en-US" altLang="en-US" sz="2400" dirty="0"/>
              <a:t>Kilo- (K) = 1 thousand = 10</a:t>
            </a:r>
            <a:r>
              <a:rPr lang="en-US" altLang="en-US" sz="2400" baseline="30000" dirty="0"/>
              <a:t>3</a:t>
            </a:r>
            <a:r>
              <a:rPr lang="en-US" altLang="en-US" sz="2400" dirty="0"/>
              <a:t> and 2</a:t>
            </a:r>
            <a:r>
              <a:rPr lang="en-US" altLang="en-US" sz="2400" baseline="30000" dirty="0"/>
              <a:t>10</a:t>
            </a:r>
          </a:p>
          <a:p>
            <a:pPr lvl="1">
              <a:spcBef>
                <a:spcPct val="15000"/>
              </a:spcBef>
            </a:pPr>
            <a:r>
              <a:rPr lang="en-US" altLang="en-US" sz="2400" dirty="0"/>
              <a:t>Mega- (M) = 1 million = 10</a:t>
            </a:r>
            <a:r>
              <a:rPr lang="en-US" altLang="en-US" sz="2400" baseline="30000" dirty="0"/>
              <a:t>6</a:t>
            </a:r>
            <a:r>
              <a:rPr lang="en-US" altLang="en-US" sz="2400" dirty="0"/>
              <a:t> and 2</a:t>
            </a:r>
            <a:r>
              <a:rPr lang="en-US" altLang="en-US" sz="2400" baseline="30000" dirty="0"/>
              <a:t>20</a:t>
            </a:r>
          </a:p>
          <a:p>
            <a:pPr lvl="1">
              <a:spcBef>
                <a:spcPct val="15000"/>
              </a:spcBef>
            </a:pPr>
            <a:r>
              <a:rPr lang="en-US" altLang="en-US" sz="2400" dirty="0"/>
              <a:t>Giga- (G) = 1 billion = 10</a:t>
            </a:r>
            <a:r>
              <a:rPr lang="en-US" altLang="en-US" sz="2400" baseline="30000" dirty="0"/>
              <a:t>9</a:t>
            </a:r>
            <a:r>
              <a:rPr lang="en-US" altLang="en-US" sz="2400" dirty="0"/>
              <a:t> and 2</a:t>
            </a:r>
            <a:r>
              <a:rPr lang="en-US" altLang="en-US" sz="2400" baseline="30000" dirty="0"/>
              <a:t>30</a:t>
            </a:r>
          </a:p>
          <a:p>
            <a:pPr lvl="1">
              <a:spcBef>
                <a:spcPct val="15000"/>
              </a:spcBef>
            </a:pPr>
            <a:r>
              <a:rPr lang="en-US" altLang="en-US" sz="2400" dirty="0"/>
              <a:t>Tera- (T) = 1 trillion = 10</a:t>
            </a:r>
            <a:r>
              <a:rPr lang="en-US" altLang="en-US" sz="2400" baseline="30000" dirty="0"/>
              <a:t>12</a:t>
            </a:r>
            <a:r>
              <a:rPr lang="en-US" altLang="en-US" sz="2400" dirty="0"/>
              <a:t> and 2</a:t>
            </a:r>
            <a:r>
              <a:rPr lang="en-US" altLang="en-US" sz="2400" baseline="30000" dirty="0"/>
              <a:t>40</a:t>
            </a:r>
          </a:p>
          <a:p>
            <a:pPr lvl="1">
              <a:spcBef>
                <a:spcPct val="15000"/>
              </a:spcBef>
            </a:pPr>
            <a:r>
              <a:rPr lang="en-US" altLang="en-US" sz="2400" dirty="0"/>
              <a:t>Peta- (P) = 1 quadrillion = 10</a:t>
            </a:r>
            <a:r>
              <a:rPr lang="en-US" altLang="en-US" sz="2400" baseline="30000" dirty="0"/>
              <a:t>15</a:t>
            </a:r>
            <a:r>
              <a:rPr lang="en-US" altLang="en-US" sz="2400" dirty="0"/>
              <a:t> and 2</a:t>
            </a:r>
            <a:r>
              <a:rPr lang="en-US" altLang="en-US" sz="2400" baseline="30000" dirty="0"/>
              <a:t>50</a:t>
            </a:r>
          </a:p>
          <a:p>
            <a:pPr lvl="1">
              <a:spcBef>
                <a:spcPct val="15000"/>
              </a:spcBef>
            </a:pPr>
            <a:r>
              <a:rPr lang="en-US" altLang="en-US" sz="2400" dirty="0"/>
              <a:t>Exa- (E) = 1 quintillion = 10</a:t>
            </a:r>
            <a:r>
              <a:rPr lang="en-US" altLang="en-US" sz="2400" baseline="30000" dirty="0"/>
              <a:t>18</a:t>
            </a:r>
            <a:r>
              <a:rPr lang="en-US" altLang="en-US" sz="2400" dirty="0"/>
              <a:t> and 2</a:t>
            </a:r>
            <a:r>
              <a:rPr lang="en-US" altLang="en-US" sz="2400" baseline="30000" dirty="0"/>
              <a:t>60</a:t>
            </a:r>
          </a:p>
          <a:p>
            <a:pPr lvl="1">
              <a:spcBef>
                <a:spcPct val="15000"/>
              </a:spcBef>
            </a:pPr>
            <a:r>
              <a:rPr lang="en-US" altLang="en-US" sz="2400" dirty="0"/>
              <a:t>Zetta- (Z) = 1 sextillion = 10</a:t>
            </a:r>
            <a:r>
              <a:rPr lang="en-US" altLang="en-US" sz="2400" baseline="30000" dirty="0"/>
              <a:t>21</a:t>
            </a:r>
            <a:r>
              <a:rPr lang="en-US" altLang="en-US" sz="2400" dirty="0"/>
              <a:t> and 2</a:t>
            </a:r>
            <a:r>
              <a:rPr lang="en-US" altLang="en-US" sz="2400" baseline="30000" dirty="0"/>
              <a:t>70</a:t>
            </a:r>
          </a:p>
          <a:p>
            <a:pPr lvl="1">
              <a:spcBef>
                <a:spcPct val="15000"/>
              </a:spcBef>
            </a:pPr>
            <a:r>
              <a:rPr lang="en-US" altLang="en-US" sz="2400" dirty="0"/>
              <a:t>Yotta- (Y) = 1 septillion = 10</a:t>
            </a:r>
            <a:r>
              <a:rPr lang="en-US" altLang="en-US" sz="2400" baseline="30000" dirty="0"/>
              <a:t>24</a:t>
            </a:r>
            <a:r>
              <a:rPr lang="en-US" altLang="en-US" sz="2400" dirty="0"/>
              <a:t> and 2</a:t>
            </a:r>
            <a:r>
              <a:rPr lang="en-US" altLang="en-US" sz="2400" baseline="30000" dirty="0"/>
              <a:t>80</a:t>
            </a:r>
            <a:endParaRPr lang="en-US" altLang="en-US" dirty="0"/>
          </a:p>
          <a:p>
            <a:r>
              <a:rPr lang="en-US" altLang="en-US" dirty="0"/>
              <a:t>Whether a metric refers to a power of ten or a power of two typically depends upon what is being measured.</a:t>
            </a:r>
          </a:p>
          <a:p>
            <a:pPr lvl="1"/>
            <a:endParaRPr lang="en-US" altLang="en-US" dirty="0"/>
          </a:p>
          <a:p>
            <a:pPr lvl="1"/>
            <a:endParaRPr lang="en-US" altLang="en-US" dirty="0"/>
          </a:p>
          <a:p>
            <a:pPr lvl="1"/>
            <a:endParaRPr lang="en-US" altLang="en-US" dirty="0"/>
          </a:p>
          <a:p>
            <a:pPr lvl="1"/>
            <a:endParaRPr lang="en-US" altLang="en-US" dirty="0"/>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ent Powerpoint Template (fi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ppt/theme/themeOverride1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2731</TotalTime>
  <Words>2368</Words>
  <Application>Microsoft Office PowerPoint</Application>
  <PresentationFormat>On-screen Show (4:3)</PresentationFormat>
  <Paragraphs>265</Paragraphs>
  <Slides>44</Slides>
  <Notes>36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44</vt:i4>
      </vt:variant>
    </vt:vector>
  </HeadingPairs>
  <TitlesOfParts>
    <vt:vector size="52" baseType="lpstr">
      <vt:lpstr>Arial</vt:lpstr>
      <vt:lpstr>Arial Rounded MT Bold</vt:lpstr>
      <vt:lpstr>Calibri</vt:lpstr>
      <vt:lpstr>Calibri Light</vt:lpstr>
      <vt:lpstr>Symbol</vt:lpstr>
      <vt:lpstr>Times New Roman</vt:lpstr>
      <vt:lpstr>Default Design</vt:lpstr>
      <vt:lpstr>Kent Powerpoint Template (final)</vt:lpstr>
      <vt:lpstr>PowerPoint Presentation</vt:lpstr>
      <vt:lpstr>Chapter 1</vt:lpstr>
      <vt:lpstr>Objectives</vt:lpstr>
      <vt:lpstr>Overview</vt:lpstr>
      <vt:lpstr>Overview</vt:lpstr>
      <vt:lpstr>Computer Systems</vt:lpstr>
      <vt:lpstr>Computer Systems</vt:lpstr>
      <vt:lpstr>An Example System</vt:lpstr>
      <vt:lpstr>An Example System</vt:lpstr>
      <vt:lpstr>An Example System</vt:lpstr>
      <vt:lpstr>An Example System</vt:lpstr>
      <vt:lpstr>An Example System</vt:lpstr>
      <vt:lpstr>An Example System</vt:lpstr>
      <vt:lpstr>Standards Organizations</vt:lpstr>
      <vt:lpstr>Standards Organizations</vt:lpstr>
      <vt:lpstr>Standards Organizations</vt:lpstr>
      <vt:lpstr>Standards Organizations</vt:lpstr>
      <vt:lpstr>The Computer Level Hierarchy </vt:lpstr>
      <vt:lpstr>The Computer Level Hierarchy </vt:lpstr>
      <vt:lpstr>The Computer Level Hierarchy </vt:lpstr>
      <vt:lpstr>The Computer Level Hierarchy </vt:lpstr>
      <vt:lpstr>The Computer Level Hierarchy </vt:lpstr>
      <vt:lpstr>The Computer Level Hierarchy </vt:lpstr>
      <vt:lpstr>The Computer Level Hierarchy </vt:lpstr>
      <vt:lpstr>Cloud Computing: Computing as a Service</vt:lpstr>
      <vt:lpstr>Cloud Computing: Computing as a Service</vt:lpstr>
      <vt:lpstr>Cloud Computing: Computing as a Service</vt:lpstr>
      <vt:lpstr>Cloud Computing: Computing as a Service</vt:lpstr>
      <vt:lpstr>Cloud Computing: Computing as a Service</vt:lpstr>
      <vt:lpstr>The von Neumann Model</vt:lpstr>
      <vt:lpstr>The von Neumann Model</vt:lpstr>
      <vt:lpstr>The von Neumann Model</vt:lpstr>
      <vt:lpstr>The von Neumann Model</vt:lpstr>
      <vt:lpstr>The von Neumann Model</vt:lpstr>
      <vt:lpstr>The von Neumann Model</vt:lpstr>
      <vt:lpstr>The von Neumann Model</vt:lpstr>
      <vt:lpstr>The von Neumann Model</vt:lpstr>
      <vt:lpstr>Non–von Neumann Models</vt:lpstr>
      <vt:lpstr>Non–von Neumann Models</vt:lpstr>
      <vt:lpstr>Parallel Computing</vt:lpstr>
      <vt:lpstr>Parallel Computing</vt:lpstr>
      <vt:lpstr>Parallel Computing</vt:lpstr>
      <vt:lpstr>Conclusion</vt:lpstr>
      <vt:lpstr>kent.edu.au  Kent Institute Australia Pty. Ltd. ABN 49 003 577 302 ● CRICOS Code: 00161E ● RTO Code: 90458 ● TEQSA Provider Number: PRV12051</vt:lpstr>
    </vt:vector>
  </TitlesOfParts>
  <Company>Jones &amp; Bartlett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dc:title>
  <dc:creator>Null &amp; Lobur</dc:creator>
  <dc:description>Copyright 2005</dc:description>
  <cp:lastModifiedBy>wusr</cp:lastModifiedBy>
  <cp:revision>197</cp:revision>
  <dcterms:created xsi:type="dcterms:W3CDTF">2002-11-13T00:07:56Z</dcterms:created>
  <dcterms:modified xsi:type="dcterms:W3CDTF">2024-03-18T23:26:41Z</dcterms:modified>
</cp:coreProperties>
</file>

<file path=docProps/thumbnail.jpeg>
</file>